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6" r:id="rId14"/>
    <p:sldId id="267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09D405-C3AA-F234-F1DA-661E93F2F218}" v="230" dt="2024-01-30T01:43:56.998"/>
    <p1510:client id="{186140FC-B078-496F-86CE-AFD554221FD8}" v="47" dt="2024-01-30T01:08:47.266"/>
    <p1510:client id="{471737F9-34A9-4D8C-B604-1D85CAF3D6EB}" v="14" dt="2024-01-30T20:29:43.849"/>
    <p1510:client id="{7C06AEB7-104C-4A1B-B932-A4FF047CD488}" v="145" dt="2024-01-30T03:32:01.932"/>
    <p1510:client id="{A85F6D69-6EC7-4409-B171-C65CC8C92161}" v="717" dt="2024-01-30T01:55:25.270"/>
    <p1510:client id="{B729E739-8683-4A57-BE8F-506959C0233D}" v="437" dt="2024-01-30T01:45:28.650"/>
    <p1510:client id="{E25BDBC3-D0FD-414D-89E1-C8754806E399}" v="456" vWet="458" dt="2024-01-30T19:35:48.792"/>
    <p1510:client id="{ED5DE26D-55D4-41FE-BFA1-C5A4CDE92E18}" v="25" dt="2024-01-30T01:09:30.9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 Lu" userId="S::jz862252@dal.ca::215e7a44-8bbb-44fd-b5f1-d496d1b28b45" providerId="AD" clId="Web-{1809D405-C3AA-F234-F1DA-661E93F2F218}"/>
    <pc:docChg chg="modSld">
      <pc:chgData name="Ji Lu" userId="S::jz862252@dal.ca::215e7a44-8bbb-44fd-b5f1-d496d1b28b45" providerId="AD" clId="Web-{1809D405-C3AA-F234-F1DA-661E93F2F218}" dt="2024-01-30T01:50:43.050" v="237"/>
      <pc:docMkLst>
        <pc:docMk/>
      </pc:docMkLst>
      <pc:sldChg chg="addSp delSp modSp mod setBg">
        <pc:chgData name="Ji Lu" userId="S::jz862252@dal.ca::215e7a44-8bbb-44fd-b5f1-d496d1b28b45" providerId="AD" clId="Web-{1809D405-C3AA-F234-F1DA-661E93F2F218}" dt="2024-01-30T01:38:27.057" v="232"/>
        <pc:sldMkLst>
          <pc:docMk/>
          <pc:sldMk cId="1936466905" sldId="257"/>
        </pc:sldMkLst>
        <pc:spChg chg="mod">
          <ac:chgData name="Ji Lu" userId="S::jz862252@dal.ca::215e7a44-8bbb-44fd-b5f1-d496d1b28b45" providerId="AD" clId="Web-{1809D405-C3AA-F234-F1DA-661E93F2F218}" dt="2024-01-30T01:38:27.057" v="232"/>
          <ac:spMkLst>
            <pc:docMk/>
            <pc:sldMk cId="1936466905" sldId="257"/>
            <ac:spMk id="2" creationId="{0571510C-775C-E4A0-4F09-017B5C0D78CD}"/>
          </ac:spMkLst>
        </pc:spChg>
        <pc:spChg chg="mod">
          <ac:chgData name="Ji Lu" userId="S::jz862252@dal.ca::215e7a44-8bbb-44fd-b5f1-d496d1b28b45" providerId="AD" clId="Web-{1809D405-C3AA-F234-F1DA-661E93F2F218}" dt="2024-01-30T01:38:27.057" v="232"/>
          <ac:spMkLst>
            <pc:docMk/>
            <pc:sldMk cId="1936466905" sldId="257"/>
            <ac:spMk id="3" creationId="{3C8DCBE0-B858-EF41-A571-0690BD3E88B3}"/>
          </ac:spMkLst>
        </pc:spChg>
        <pc:spChg chg="mod">
          <ac:chgData name="Ji Lu" userId="S::jz862252@dal.ca::215e7a44-8bbb-44fd-b5f1-d496d1b28b45" providerId="AD" clId="Web-{1809D405-C3AA-F234-F1DA-661E93F2F218}" dt="2024-01-30T01:38:27.057" v="232"/>
          <ac:spMkLst>
            <pc:docMk/>
            <pc:sldMk cId="1936466905" sldId="257"/>
            <ac:spMk id="5" creationId="{C3C1A36F-D597-C22D-6770-3C3166D95D98}"/>
          </ac:spMkLst>
        </pc:spChg>
        <pc:spChg chg="add del">
          <ac:chgData name="Ji Lu" userId="S::jz862252@dal.ca::215e7a44-8bbb-44fd-b5f1-d496d1b28b45" providerId="AD" clId="Web-{1809D405-C3AA-F234-F1DA-661E93F2F218}" dt="2024-01-30T01:38:27.041" v="231"/>
          <ac:spMkLst>
            <pc:docMk/>
            <pc:sldMk cId="1936466905" sldId="257"/>
            <ac:spMk id="10" creationId="{907EF6B7-1338-4443-8C46-6A318D952DFD}"/>
          </ac:spMkLst>
        </pc:spChg>
        <pc:spChg chg="add">
          <ac:chgData name="Ji Lu" userId="S::jz862252@dal.ca::215e7a44-8bbb-44fd-b5f1-d496d1b28b45" providerId="AD" clId="Web-{1809D405-C3AA-F234-F1DA-661E93F2F218}" dt="2024-01-30T01:38:27.057" v="232"/>
          <ac:spMkLst>
            <pc:docMk/>
            <pc:sldMk cId="1936466905" sldId="257"/>
            <ac:spMk id="11" creationId="{D009D6D5-DAC2-4A8B-A17A-E206B9012D09}"/>
          </ac:spMkLst>
        </pc:spChg>
        <pc:spChg chg="add del">
          <ac:chgData name="Ji Lu" userId="S::jz862252@dal.ca::215e7a44-8bbb-44fd-b5f1-d496d1b28b45" providerId="AD" clId="Web-{1809D405-C3AA-F234-F1DA-661E93F2F218}" dt="2024-01-30T01:38:27.041" v="231"/>
          <ac:spMkLst>
            <pc:docMk/>
            <pc:sldMk cId="1936466905" sldId="257"/>
            <ac:spMk id="12" creationId="{DAAE4CDD-124C-4DCF-9584-B6033B545DD5}"/>
          </ac:spMkLst>
        </pc:spChg>
        <pc:spChg chg="add del">
          <ac:chgData name="Ji Lu" userId="S::jz862252@dal.ca::215e7a44-8bbb-44fd-b5f1-d496d1b28b45" providerId="AD" clId="Web-{1809D405-C3AA-F234-F1DA-661E93F2F218}" dt="2024-01-30T01:38:27.041" v="231"/>
          <ac:spMkLst>
            <pc:docMk/>
            <pc:sldMk cId="1936466905" sldId="257"/>
            <ac:spMk id="14" creationId="{081E4A58-353D-44AE-B2FC-2A74E2E400F7}"/>
          </ac:spMkLst>
        </pc:spChg>
        <pc:picChg chg="add">
          <ac:chgData name="Ji Lu" userId="S::jz862252@dal.ca::215e7a44-8bbb-44fd-b5f1-d496d1b28b45" providerId="AD" clId="Web-{1809D405-C3AA-F234-F1DA-661E93F2F218}" dt="2024-01-30T01:38:27.057" v="232"/>
          <ac:picMkLst>
            <pc:docMk/>
            <pc:sldMk cId="1936466905" sldId="257"/>
            <ac:picMk id="7" creationId="{AA9D5857-7A9B-7528-7AC1-C007D47307CC}"/>
          </ac:picMkLst>
        </pc:picChg>
      </pc:sldChg>
      <pc:sldChg chg="modNotes">
        <pc:chgData name="Ji Lu" userId="S::jz862252@dal.ca::215e7a44-8bbb-44fd-b5f1-d496d1b28b45" providerId="AD" clId="Web-{1809D405-C3AA-F234-F1DA-661E93F2F218}" dt="2024-01-30T01:43:53.467" v="234"/>
        <pc:sldMkLst>
          <pc:docMk/>
          <pc:sldMk cId="4120004979" sldId="258"/>
        </pc:sldMkLst>
      </pc:sldChg>
      <pc:sldChg chg="modSp">
        <pc:chgData name="Ji Lu" userId="S::jz862252@dal.ca::215e7a44-8bbb-44fd-b5f1-d496d1b28b45" providerId="AD" clId="Web-{1809D405-C3AA-F234-F1DA-661E93F2F218}" dt="2024-01-30T01:24:22.028" v="130" actId="20577"/>
        <pc:sldMkLst>
          <pc:docMk/>
          <pc:sldMk cId="164286308" sldId="260"/>
        </pc:sldMkLst>
        <pc:spChg chg="mod">
          <ac:chgData name="Ji Lu" userId="S::jz862252@dal.ca::215e7a44-8bbb-44fd-b5f1-d496d1b28b45" providerId="AD" clId="Web-{1809D405-C3AA-F234-F1DA-661E93F2F218}" dt="2024-01-30T01:24:22.028" v="130" actId="20577"/>
          <ac:spMkLst>
            <pc:docMk/>
            <pc:sldMk cId="164286308" sldId="260"/>
            <ac:spMk id="3" creationId="{734684A2-37DE-F727-9741-A05D5A2A9730}"/>
          </ac:spMkLst>
        </pc:spChg>
      </pc:sldChg>
      <pc:sldChg chg="modNotes">
        <pc:chgData name="Ji Lu" userId="S::jz862252@dal.ca::215e7a44-8bbb-44fd-b5f1-d496d1b28b45" providerId="AD" clId="Web-{1809D405-C3AA-F234-F1DA-661E93F2F218}" dt="2024-01-30T01:50:43.050" v="237"/>
        <pc:sldMkLst>
          <pc:docMk/>
          <pc:sldMk cId="3653658000" sldId="261"/>
        </pc:sldMkLst>
      </pc:sldChg>
    </pc:docChg>
  </pc:docChgLst>
  <pc:docChgLst>
    <pc:chgData name="Matthew Carl" userId="b1e5fca7-19de-49b1-9968-d4024f6c95de" providerId="ADAL" clId="{E25BDBC3-D0FD-414D-89E1-C8754806E399}"/>
    <pc:docChg chg="undo custSel modSld">
      <pc:chgData name="Matthew Carl" userId="b1e5fca7-19de-49b1-9968-d4024f6c95de" providerId="ADAL" clId="{E25BDBC3-D0FD-414D-89E1-C8754806E399}" dt="2024-01-30T19:24:56.641" v="335" actId="1076"/>
      <pc:docMkLst>
        <pc:docMk/>
      </pc:docMkLst>
      <pc:sldChg chg="addSp delSp modSp">
        <pc:chgData name="Matthew Carl" userId="b1e5fca7-19de-49b1-9968-d4024f6c95de" providerId="ADAL" clId="{E25BDBC3-D0FD-414D-89E1-C8754806E399}" dt="2024-01-30T01:14:39.056" v="4" actId="478"/>
        <pc:sldMkLst>
          <pc:docMk/>
          <pc:sldMk cId="2493300945" sldId="256"/>
        </pc:sldMkLst>
        <pc:picChg chg="add del mod">
          <ac:chgData name="Matthew Carl" userId="b1e5fca7-19de-49b1-9968-d4024f6c95de" providerId="ADAL" clId="{E25BDBC3-D0FD-414D-89E1-C8754806E399}" dt="2024-01-30T01:14:39.056" v="4" actId="478"/>
          <ac:picMkLst>
            <pc:docMk/>
            <pc:sldMk cId="2493300945" sldId="256"/>
            <ac:picMk id="2" creationId="{94320864-692B-96D2-9BE7-03DC5F00DC1B}"/>
          </ac:picMkLst>
        </pc:picChg>
      </pc:sldChg>
      <pc:sldChg chg="modNotesTx">
        <pc:chgData name="Matthew Carl" userId="b1e5fca7-19de-49b1-9968-d4024f6c95de" providerId="ADAL" clId="{E25BDBC3-D0FD-414D-89E1-C8754806E399}" dt="2024-01-30T01:45:35.678" v="332" actId="20577"/>
        <pc:sldMkLst>
          <pc:docMk/>
          <pc:sldMk cId="2603847210" sldId="259"/>
        </pc:sldMkLst>
      </pc:sldChg>
      <pc:sldChg chg="modSp mod">
        <pc:chgData name="Matthew Carl" userId="b1e5fca7-19de-49b1-9968-d4024f6c95de" providerId="ADAL" clId="{E25BDBC3-D0FD-414D-89E1-C8754806E399}" dt="2024-01-30T01:28:37.712" v="290" actId="1076"/>
        <pc:sldMkLst>
          <pc:docMk/>
          <pc:sldMk cId="164286308" sldId="260"/>
        </pc:sldMkLst>
        <pc:spChg chg="mod">
          <ac:chgData name="Matthew Carl" userId="b1e5fca7-19de-49b1-9968-d4024f6c95de" providerId="ADAL" clId="{E25BDBC3-D0FD-414D-89E1-C8754806E399}" dt="2024-01-30T01:28:37.712" v="290" actId="1076"/>
          <ac:spMkLst>
            <pc:docMk/>
            <pc:sldMk cId="164286308" sldId="260"/>
            <ac:spMk id="3" creationId="{734684A2-37DE-F727-9741-A05D5A2A9730}"/>
          </ac:spMkLst>
        </pc:spChg>
      </pc:sldChg>
      <pc:sldChg chg="addSp delSp modSp mod">
        <pc:chgData name="Matthew Carl" userId="b1e5fca7-19de-49b1-9968-d4024f6c95de" providerId="ADAL" clId="{E25BDBC3-D0FD-414D-89E1-C8754806E399}" dt="2024-01-30T01:22:51.748" v="115" actId="21"/>
        <pc:sldMkLst>
          <pc:docMk/>
          <pc:sldMk cId="1938121594" sldId="262"/>
        </pc:sldMkLst>
        <pc:spChg chg="del">
          <ac:chgData name="Matthew Carl" userId="b1e5fca7-19de-49b1-9968-d4024f6c95de" providerId="ADAL" clId="{E25BDBC3-D0FD-414D-89E1-C8754806E399}" dt="2024-01-30T01:16:09.336" v="5" actId="478"/>
          <ac:spMkLst>
            <pc:docMk/>
            <pc:sldMk cId="1938121594" sldId="262"/>
            <ac:spMk id="3" creationId="{F7F1F26F-4085-2012-EFA1-5CA582D44B48}"/>
          </ac:spMkLst>
        </pc:spChg>
        <pc:spChg chg="add mod">
          <ac:chgData name="Matthew Carl" userId="b1e5fca7-19de-49b1-9968-d4024f6c95de" providerId="ADAL" clId="{E25BDBC3-D0FD-414D-89E1-C8754806E399}" dt="2024-01-30T01:16:36.625" v="9" actId="208"/>
          <ac:spMkLst>
            <pc:docMk/>
            <pc:sldMk cId="1938121594" sldId="262"/>
            <ac:spMk id="5" creationId="{037A45DD-44BE-1A5A-F847-8BB93D944DB9}"/>
          </ac:spMkLst>
        </pc:spChg>
        <pc:spChg chg="add mod">
          <ac:chgData name="Matthew Carl" userId="b1e5fca7-19de-49b1-9968-d4024f6c95de" providerId="ADAL" clId="{E25BDBC3-D0FD-414D-89E1-C8754806E399}" dt="2024-01-30T01:16:54.710" v="13" actId="1076"/>
          <ac:spMkLst>
            <pc:docMk/>
            <pc:sldMk cId="1938121594" sldId="262"/>
            <ac:spMk id="6" creationId="{A8527535-7B20-F4D2-ED61-CE1F0B6DCB8B}"/>
          </ac:spMkLst>
        </pc:spChg>
        <pc:spChg chg="add mod">
          <ac:chgData name="Matthew Carl" userId="b1e5fca7-19de-49b1-9968-d4024f6c95de" providerId="ADAL" clId="{E25BDBC3-D0FD-414D-89E1-C8754806E399}" dt="2024-01-30T01:17:32.138" v="37" actId="1076"/>
          <ac:spMkLst>
            <pc:docMk/>
            <pc:sldMk cId="1938121594" sldId="262"/>
            <ac:spMk id="7" creationId="{1F3470B3-475A-5B33-F5D3-ADB7AF235D1A}"/>
          </ac:spMkLst>
        </pc:spChg>
        <pc:spChg chg="add mod">
          <ac:chgData name="Matthew Carl" userId="b1e5fca7-19de-49b1-9968-d4024f6c95de" providerId="ADAL" clId="{E25BDBC3-D0FD-414D-89E1-C8754806E399}" dt="2024-01-30T01:17:48.889" v="64" actId="20577"/>
          <ac:spMkLst>
            <pc:docMk/>
            <pc:sldMk cId="1938121594" sldId="262"/>
            <ac:spMk id="8" creationId="{EB0F8451-4303-8607-FCD8-DAF387EB4160}"/>
          </ac:spMkLst>
        </pc:spChg>
        <pc:spChg chg="add mod">
          <ac:chgData name="Matthew Carl" userId="b1e5fca7-19de-49b1-9968-d4024f6c95de" providerId="ADAL" clId="{E25BDBC3-D0FD-414D-89E1-C8754806E399}" dt="2024-01-30T01:18:13.714" v="83" actId="20577"/>
          <ac:spMkLst>
            <pc:docMk/>
            <pc:sldMk cId="1938121594" sldId="262"/>
            <ac:spMk id="9" creationId="{DCD9C4B5-B329-58B2-071E-F7609E8C9B21}"/>
          </ac:spMkLst>
        </pc:spChg>
        <pc:spChg chg="add mod">
          <ac:chgData name="Matthew Carl" userId="b1e5fca7-19de-49b1-9968-d4024f6c95de" providerId="ADAL" clId="{E25BDBC3-D0FD-414D-89E1-C8754806E399}" dt="2024-01-30T01:18:53.791" v="112" actId="1076"/>
          <ac:spMkLst>
            <pc:docMk/>
            <pc:sldMk cId="1938121594" sldId="262"/>
            <ac:spMk id="10" creationId="{F5C8022D-9721-84E6-9A8A-C3098137DD5F}"/>
          </ac:spMkLst>
        </pc:spChg>
        <pc:spChg chg="add del mod">
          <ac:chgData name="Matthew Carl" userId="b1e5fca7-19de-49b1-9968-d4024f6c95de" providerId="ADAL" clId="{E25BDBC3-D0FD-414D-89E1-C8754806E399}" dt="2024-01-30T01:22:51.748" v="115" actId="21"/>
          <ac:spMkLst>
            <pc:docMk/>
            <pc:sldMk cId="1938121594" sldId="262"/>
            <ac:spMk id="11" creationId="{D7B666EF-2056-03EB-1710-E3E1742377CD}"/>
          </ac:spMkLst>
        </pc:spChg>
      </pc:sldChg>
      <pc:sldChg chg="addSp delSp modSp mod">
        <pc:chgData name="Matthew Carl" userId="b1e5fca7-19de-49b1-9968-d4024f6c95de" providerId="ADAL" clId="{E25BDBC3-D0FD-414D-89E1-C8754806E399}" dt="2024-01-30T01:27:57.648" v="289" actId="1076"/>
        <pc:sldMkLst>
          <pc:docMk/>
          <pc:sldMk cId="1546837346" sldId="263"/>
        </pc:sldMkLst>
        <pc:spChg chg="del">
          <ac:chgData name="Matthew Carl" userId="b1e5fca7-19de-49b1-9968-d4024f6c95de" providerId="ADAL" clId="{E25BDBC3-D0FD-414D-89E1-C8754806E399}" dt="2024-01-30T01:19:07.779" v="113" actId="478"/>
          <ac:spMkLst>
            <pc:docMk/>
            <pc:sldMk cId="1546837346" sldId="263"/>
            <ac:spMk id="3" creationId="{68B5677F-6260-69B4-48A1-02A02ABD4AEE}"/>
          </ac:spMkLst>
        </pc:spChg>
        <pc:spChg chg="add del mod">
          <ac:chgData name="Matthew Carl" userId="b1e5fca7-19de-49b1-9968-d4024f6c95de" providerId="ADAL" clId="{E25BDBC3-D0FD-414D-89E1-C8754806E399}" dt="2024-01-30T01:25:08.344" v="258" actId="478"/>
          <ac:spMkLst>
            <pc:docMk/>
            <pc:sldMk cId="1546837346" sldId="263"/>
            <ac:spMk id="5" creationId="{C47FD5AA-64BB-EB66-402D-661C0CC94984}"/>
          </ac:spMkLst>
        </pc:spChg>
        <pc:spChg chg="add del mod">
          <ac:chgData name="Matthew Carl" userId="b1e5fca7-19de-49b1-9968-d4024f6c95de" providerId="ADAL" clId="{E25BDBC3-D0FD-414D-89E1-C8754806E399}" dt="2024-01-30T01:25:09.641" v="259" actId="478"/>
          <ac:spMkLst>
            <pc:docMk/>
            <pc:sldMk cId="1546837346" sldId="263"/>
            <ac:spMk id="6" creationId="{995E625C-4257-CED4-63E9-0B244B2869E4}"/>
          </ac:spMkLst>
        </pc:spChg>
        <pc:spChg chg="add del mod">
          <ac:chgData name="Matthew Carl" userId="b1e5fca7-19de-49b1-9968-d4024f6c95de" providerId="ADAL" clId="{E25BDBC3-D0FD-414D-89E1-C8754806E399}" dt="2024-01-30T01:25:10.962" v="260" actId="478"/>
          <ac:spMkLst>
            <pc:docMk/>
            <pc:sldMk cId="1546837346" sldId="263"/>
            <ac:spMk id="7" creationId="{91357732-B288-7302-36CF-D1AE4263516A}"/>
          </ac:spMkLst>
        </pc:spChg>
        <pc:spChg chg="add del mod">
          <ac:chgData name="Matthew Carl" userId="b1e5fca7-19de-49b1-9968-d4024f6c95de" providerId="ADAL" clId="{E25BDBC3-D0FD-414D-89E1-C8754806E399}" dt="2024-01-30T01:25:12.035" v="261" actId="478"/>
          <ac:spMkLst>
            <pc:docMk/>
            <pc:sldMk cId="1546837346" sldId="263"/>
            <ac:spMk id="8" creationId="{028A1D11-13B9-B03B-649E-34F8F7894C8F}"/>
          </ac:spMkLst>
        </pc:spChg>
        <pc:spChg chg="add mod">
          <ac:chgData name="Matthew Carl" userId="b1e5fca7-19de-49b1-9968-d4024f6c95de" providerId="ADAL" clId="{E25BDBC3-D0FD-414D-89E1-C8754806E399}" dt="2024-01-30T01:26:08.584" v="275" actId="1076"/>
          <ac:spMkLst>
            <pc:docMk/>
            <pc:sldMk cId="1546837346" sldId="263"/>
            <ac:spMk id="11" creationId="{D7B666EF-2056-03EB-1710-E3E1742377CD}"/>
          </ac:spMkLst>
        </pc:spChg>
        <pc:picChg chg="add mod">
          <ac:chgData name="Matthew Carl" userId="b1e5fca7-19de-49b1-9968-d4024f6c95de" providerId="ADAL" clId="{E25BDBC3-D0FD-414D-89E1-C8754806E399}" dt="2024-01-30T01:27:23.006" v="282" actId="1076"/>
          <ac:picMkLst>
            <pc:docMk/>
            <pc:sldMk cId="1546837346" sldId="263"/>
            <ac:picMk id="9" creationId="{CBAE1B89-C1FA-F799-1341-88505C0A8002}"/>
          </ac:picMkLst>
        </pc:picChg>
        <pc:picChg chg="add mod">
          <ac:chgData name="Matthew Carl" userId="b1e5fca7-19de-49b1-9968-d4024f6c95de" providerId="ADAL" clId="{E25BDBC3-D0FD-414D-89E1-C8754806E399}" dt="2024-01-30T01:27:32.319" v="284" actId="1076"/>
          <ac:picMkLst>
            <pc:docMk/>
            <pc:sldMk cId="1546837346" sldId="263"/>
            <ac:picMk id="10" creationId="{B80E0052-FFCE-6184-0CD9-1F8D28AF80A8}"/>
          </ac:picMkLst>
        </pc:picChg>
        <pc:picChg chg="add mod">
          <ac:chgData name="Matthew Carl" userId="b1e5fca7-19de-49b1-9968-d4024f6c95de" providerId="ADAL" clId="{E25BDBC3-D0FD-414D-89E1-C8754806E399}" dt="2024-01-30T01:27:40.631" v="286" actId="1076"/>
          <ac:picMkLst>
            <pc:docMk/>
            <pc:sldMk cId="1546837346" sldId="263"/>
            <ac:picMk id="12" creationId="{51681F20-1E07-C4E6-11D3-5AA13155430D}"/>
          </ac:picMkLst>
        </pc:picChg>
        <pc:picChg chg="add mod">
          <ac:chgData name="Matthew Carl" userId="b1e5fca7-19de-49b1-9968-d4024f6c95de" providerId="ADAL" clId="{E25BDBC3-D0FD-414D-89E1-C8754806E399}" dt="2024-01-30T01:27:50.157" v="288" actId="1076"/>
          <ac:picMkLst>
            <pc:docMk/>
            <pc:sldMk cId="1546837346" sldId="263"/>
            <ac:picMk id="13" creationId="{8BE5F5DA-9788-3046-AE63-7A00A2F57D4A}"/>
          </ac:picMkLst>
        </pc:picChg>
        <pc:picChg chg="add mod">
          <ac:chgData name="Matthew Carl" userId="b1e5fca7-19de-49b1-9968-d4024f6c95de" providerId="ADAL" clId="{E25BDBC3-D0FD-414D-89E1-C8754806E399}" dt="2024-01-30T01:27:57.648" v="289" actId="1076"/>
          <ac:picMkLst>
            <pc:docMk/>
            <pc:sldMk cId="1546837346" sldId="263"/>
            <ac:picMk id="2050" creationId="{EECCCBE9-160D-B146-4CDD-626520DFB1B4}"/>
          </ac:picMkLst>
        </pc:picChg>
      </pc:sldChg>
      <pc:sldChg chg="modSp mod">
        <pc:chgData name="Matthew Carl" userId="b1e5fca7-19de-49b1-9968-d4024f6c95de" providerId="ADAL" clId="{E25BDBC3-D0FD-414D-89E1-C8754806E399}" dt="2024-01-30T01:29:20.086" v="330" actId="1076"/>
        <pc:sldMkLst>
          <pc:docMk/>
          <pc:sldMk cId="3472869358" sldId="265"/>
        </pc:sldMkLst>
        <pc:spChg chg="mod">
          <ac:chgData name="Matthew Carl" userId="b1e5fca7-19de-49b1-9968-d4024f6c95de" providerId="ADAL" clId="{E25BDBC3-D0FD-414D-89E1-C8754806E399}" dt="2024-01-30T01:29:20.086" v="330" actId="1076"/>
          <ac:spMkLst>
            <pc:docMk/>
            <pc:sldMk cId="3472869358" sldId="265"/>
            <ac:spMk id="3" creationId="{E15FDC6C-BFF4-3C61-D296-9BDDA8289483}"/>
          </ac:spMkLst>
        </pc:spChg>
      </pc:sldChg>
      <pc:sldChg chg="modSp mod">
        <pc:chgData name="Matthew Carl" userId="b1e5fca7-19de-49b1-9968-d4024f6c95de" providerId="ADAL" clId="{E25BDBC3-D0FD-414D-89E1-C8754806E399}" dt="2024-01-30T19:24:56.641" v="335" actId="1076"/>
        <pc:sldMkLst>
          <pc:docMk/>
          <pc:sldMk cId="1087678759" sldId="267"/>
        </pc:sldMkLst>
        <pc:spChg chg="mod">
          <ac:chgData name="Matthew Carl" userId="b1e5fca7-19de-49b1-9968-d4024f6c95de" providerId="ADAL" clId="{E25BDBC3-D0FD-414D-89E1-C8754806E399}" dt="2024-01-30T19:24:46.168" v="333" actId="2711"/>
          <ac:spMkLst>
            <pc:docMk/>
            <pc:sldMk cId="1087678759" sldId="267"/>
            <ac:spMk id="938" creationId="{705D939C-6970-320D-DF60-202C1478C00F}"/>
          </ac:spMkLst>
        </pc:spChg>
        <pc:spChg chg="mod">
          <ac:chgData name="Matthew Carl" userId="b1e5fca7-19de-49b1-9968-d4024f6c95de" providerId="ADAL" clId="{E25BDBC3-D0FD-414D-89E1-C8754806E399}" dt="2024-01-30T19:24:53.756" v="334" actId="1076"/>
          <ac:spMkLst>
            <pc:docMk/>
            <pc:sldMk cId="1087678759" sldId="267"/>
            <ac:spMk id="949" creationId="{8F014944-9728-145F-4598-18F770C6F224}"/>
          </ac:spMkLst>
        </pc:spChg>
        <pc:spChg chg="mod">
          <ac:chgData name="Matthew Carl" userId="b1e5fca7-19de-49b1-9968-d4024f6c95de" providerId="ADAL" clId="{E25BDBC3-D0FD-414D-89E1-C8754806E399}" dt="2024-01-30T19:24:56.641" v="335" actId="1076"/>
          <ac:spMkLst>
            <pc:docMk/>
            <pc:sldMk cId="1087678759" sldId="267"/>
            <ac:spMk id="951" creationId="{1BE9E2E9-19D5-AD77-C8B3-914BD4AF3A11}"/>
          </ac:spMkLst>
        </pc:spChg>
      </pc:sldChg>
    </pc:docChg>
  </pc:docChgLst>
  <pc:docChgLst>
    <pc:chgData name="Yakov Fainshtein" userId="S::yk306756@dal.ca::fb6b2fea-848f-4be6-a0b7-82a1f4679eb2" providerId="AD" clId="Web-{186140FC-B078-496F-86CE-AFD554221FD8}"/>
    <pc:docChg chg="modSld">
      <pc:chgData name="Yakov Fainshtein" userId="S::yk306756@dal.ca::fb6b2fea-848f-4be6-a0b7-82a1f4679eb2" providerId="AD" clId="Web-{186140FC-B078-496F-86CE-AFD554221FD8}" dt="2024-01-30T01:08:47.266" v="46" actId="20577"/>
      <pc:docMkLst>
        <pc:docMk/>
      </pc:docMkLst>
      <pc:sldChg chg="modSp">
        <pc:chgData name="Yakov Fainshtein" userId="S::yk306756@dal.ca::fb6b2fea-848f-4be6-a0b7-82a1f4679eb2" providerId="AD" clId="Web-{186140FC-B078-496F-86CE-AFD554221FD8}" dt="2024-01-30T01:08:47.266" v="46" actId="20577"/>
        <pc:sldMkLst>
          <pc:docMk/>
          <pc:sldMk cId="164286308" sldId="260"/>
        </pc:sldMkLst>
        <pc:spChg chg="mod">
          <ac:chgData name="Yakov Fainshtein" userId="S::yk306756@dal.ca::fb6b2fea-848f-4be6-a0b7-82a1f4679eb2" providerId="AD" clId="Web-{186140FC-B078-496F-86CE-AFD554221FD8}" dt="2024-01-30T01:08:47.266" v="46" actId="20577"/>
          <ac:spMkLst>
            <pc:docMk/>
            <pc:sldMk cId="164286308" sldId="260"/>
            <ac:spMk id="3" creationId="{734684A2-37DE-F727-9741-A05D5A2A9730}"/>
          </ac:spMkLst>
        </pc:spChg>
      </pc:sldChg>
    </pc:docChg>
  </pc:docChgLst>
  <pc:docChgLst>
    <pc:chgData name="Kanav Bhardwaj" userId="e65ef3ae-fe58-41e2-a6e3-deddf8e96836" providerId="ADAL" clId="{A85F6D69-6EC7-4409-B171-C65CC8C92161}"/>
    <pc:docChg chg="undo custSel addSld modSld">
      <pc:chgData name="Kanav Bhardwaj" userId="e65ef3ae-fe58-41e2-a6e3-deddf8e96836" providerId="ADAL" clId="{A85F6D69-6EC7-4409-B171-C65CC8C92161}" dt="2024-01-30T01:50:35.110" v="593" actId="20577"/>
      <pc:docMkLst>
        <pc:docMk/>
      </pc:docMkLst>
      <pc:sldChg chg="addSp delSp modSp mod modNotesTx">
        <pc:chgData name="Kanav Bhardwaj" userId="e65ef3ae-fe58-41e2-a6e3-deddf8e96836" providerId="ADAL" clId="{A85F6D69-6EC7-4409-B171-C65CC8C92161}" dt="2024-01-30T01:49:18.664" v="572" actId="20577"/>
        <pc:sldMkLst>
          <pc:docMk/>
          <pc:sldMk cId="2493300945" sldId="256"/>
        </pc:sldMkLst>
        <pc:spChg chg="add mod">
          <ac:chgData name="Kanav Bhardwaj" userId="e65ef3ae-fe58-41e2-a6e3-deddf8e96836" providerId="ADAL" clId="{A85F6D69-6EC7-4409-B171-C65CC8C92161}" dt="2024-01-30T01:17:26.067" v="297" actId="14100"/>
          <ac:spMkLst>
            <pc:docMk/>
            <pc:sldMk cId="2493300945" sldId="256"/>
            <ac:spMk id="3" creationId="{A377CDA9-397C-0D4C-85F1-370439DD1992}"/>
          </ac:spMkLst>
        </pc:spChg>
        <pc:spChg chg="del mod">
          <ac:chgData name="Kanav Bhardwaj" userId="e65ef3ae-fe58-41e2-a6e3-deddf8e96836" providerId="ADAL" clId="{A85F6D69-6EC7-4409-B171-C65CC8C92161}" dt="2024-01-30T01:14:06.218" v="21" actId="21"/>
          <ac:spMkLst>
            <pc:docMk/>
            <pc:sldMk cId="2493300945" sldId="256"/>
            <ac:spMk id="9" creationId="{A377CDA9-397C-0D4C-85F1-370439DD1992}"/>
          </ac:spMkLst>
        </pc:spChg>
        <pc:spChg chg="mod">
          <ac:chgData name="Kanav Bhardwaj" userId="e65ef3ae-fe58-41e2-a6e3-deddf8e96836" providerId="ADAL" clId="{A85F6D69-6EC7-4409-B171-C65CC8C92161}" dt="2024-01-30T01:18:16.355" v="326" actId="1076"/>
          <ac:spMkLst>
            <pc:docMk/>
            <pc:sldMk cId="2493300945" sldId="256"/>
            <ac:spMk id="13" creationId="{46BA897D-6BEE-9962-2989-FA903833F33F}"/>
          </ac:spMkLst>
        </pc:spChg>
        <pc:picChg chg="del">
          <ac:chgData name="Kanav Bhardwaj" userId="e65ef3ae-fe58-41e2-a6e3-deddf8e96836" providerId="ADAL" clId="{A85F6D69-6EC7-4409-B171-C65CC8C92161}" dt="2024-01-30T01:13:40.098" v="14" actId="478"/>
          <ac:picMkLst>
            <pc:docMk/>
            <pc:sldMk cId="2493300945" sldId="256"/>
            <ac:picMk id="2" creationId="{94320864-692B-96D2-9BE7-03DC5F00DC1B}"/>
          </ac:picMkLst>
        </pc:picChg>
        <pc:picChg chg="add mod">
          <ac:chgData name="Kanav Bhardwaj" userId="e65ef3ae-fe58-41e2-a6e3-deddf8e96836" providerId="ADAL" clId="{A85F6D69-6EC7-4409-B171-C65CC8C92161}" dt="2024-01-30T01:18:00.632" v="322" actId="1076"/>
          <ac:picMkLst>
            <pc:docMk/>
            <pc:sldMk cId="2493300945" sldId="256"/>
            <ac:picMk id="1026" creationId="{9184911A-4B3E-520C-8CDF-D3C55C4A407D}"/>
          </ac:picMkLst>
        </pc:picChg>
      </pc:sldChg>
      <pc:sldChg chg="modNotesTx">
        <pc:chgData name="Kanav Bhardwaj" userId="e65ef3ae-fe58-41e2-a6e3-deddf8e96836" providerId="ADAL" clId="{A85F6D69-6EC7-4409-B171-C65CC8C92161}" dt="2024-01-30T01:49:21.395" v="577" actId="20577"/>
        <pc:sldMkLst>
          <pc:docMk/>
          <pc:sldMk cId="1936466905" sldId="257"/>
        </pc:sldMkLst>
      </pc:sldChg>
      <pc:sldChg chg="addSp delSp modSp mod setBg modNotesTx">
        <pc:chgData name="Kanav Bhardwaj" userId="e65ef3ae-fe58-41e2-a6e3-deddf8e96836" providerId="ADAL" clId="{A85F6D69-6EC7-4409-B171-C65CC8C92161}" dt="2024-01-30T01:46:45.230" v="557" actId="20577"/>
        <pc:sldMkLst>
          <pc:docMk/>
          <pc:sldMk cId="1938121594" sldId="262"/>
        </pc:sldMkLst>
        <pc:spChg chg="add del mod">
          <ac:chgData name="Kanav Bhardwaj" userId="e65ef3ae-fe58-41e2-a6e3-deddf8e96836" providerId="ADAL" clId="{A85F6D69-6EC7-4409-B171-C65CC8C92161}" dt="2024-01-30T01:20:50.460" v="367" actId="404"/>
          <ac:spMkLst>
            <pc:docMk/>
            <pc:sldMk cId="1938121594" sldId="262"/>
            <ac:spMk id="2" creationId="{E1DB9D42-BE25-0817-8CF6-AAE3A9C09D1E}"/>
          </ac:spMkLst>
        </pc:spChg>
        <pc:spChg chg="mod">
          <ac:chgData name="Kanav Bhardwaj" userId="e65ef3ae-fe58-41e2-a6e3-deddf8e96836" providerId="ADAL" clId="{A85F6D69-6EC7-4409-B171-C65CC8C92161}" dt="2024-01-30T01:20:46.059" v="365" actId="26606"/>
          <ac:spMkLst>
            <pc:docMk/>
            <pc:sldMk cId="1938121594" sldId="262"/>
            <ac:spMk id="4" creationId="{2ECC7684-0F77-214A-0159-D75DE83B20F3}"/>
          </ac:spMkLst>
        </pc:spChg>
        <pc:spChg chg="mod">
          <ac:chgData name="Kanav Bhardwaj" userId="e65ef3ae-fe58-41e2-a6e3-deddf8e96836" providerId="ADAL" clId="{A85F6D69-6EC7-4409-B171-C65CC8C92161}" dt="2024-01-30T01:20:46.059" v="365" actId="26606"/>
          <ac:spMkLst>
            <pc:docMk/>
            <pc:sldMk cId="1938121594" sldId="262"/>
            <ac:spMk id="5" creationId="{037A45DD-44BE-1A5A-F847-8BB93D944DB9}"/>
          </ac:spMkLst>
        </pc:spChg>
        <pc:spChg chg="mod">
          <ac:chgData name="Kanav Bhardwaj" userId="e65ef3ae-fe58-41e2-a6e3-deddf8e96836" providerId="ADAL" clId="{A85F6D69-6EC7-4409-B171-C65CC8C92161}" dt="2024-01-30T01:20:46.059" v="365" actId="26606"/>
          <ac:spMkLst>
            <pc:docMk/>
            <pc:sldMk cId="1938121594" sldId="262"/>
            <ac:spMk id="6" creationId="{A8527535-7B20-F4D2-ED61-CE1F0B6DCB8B}"/>
          </ac:spMkLst>
        </pc:spChg>
        <pc:spChg chg="mod">
          <ac:chgData name="Kanav Bhardwaj" userId="e65ef3ae-fe58-41e2-a6e3-deddf8e96836" providerId="ADAL" clId="{A85F6D69-6EC7-4409-B171-C65CC8C92161}" dt="2024-01-30T01:20:46.059" v="365" actId="26606"/>
          <ac:spMkLst>
            <pc:docMk/>
            <pc:sldMk cId="1938121594" sldId="262"/>
            <ac:spMk id="7" creationId="{1F3470B3-475A-5B33-F5D3-ADB7AF235D1A}"/>
          </ac:spMkLst>
        </pc:spChg>
        <pc:spChg chg="mod">
          <ac:chgData name="Kanav Bhardwaj" userId="e65ef3ae-fe58-41e2-a6e3-deddf8e96836" providerId="ADAL" clId="{A85F6D69-6EC7-4409-B171-C65CC8C92161}" dt="2024-01-30T01:20:46.059" v="365" actId="26606"/>
          <ac:spMkLst>
            <pc:docMk/>
            <pc:sldMk cId="1938121594" sldId="262"/>
            <ac:spMk id="8" creationId="{EB0F8451-4303-8607-FCD8-DAF387EB4160}"/>
          </ac:spMkLst>
        </pc:spChg>
        <pc:spChg chg="mod">
          <ac:chgData name="Kanav Bhardwaj" userId="e65ef3ae-fe58-41e2-a6e3-deddf8e96836" providerId="ADAL" clId="{A85F6D69-6EC7-4409-B171-C65CC8C92161}" dt="2024-01-30T01:20:46.059" v="365" actId="26606"/>
          <ac:spMkLst>
            <pc:docMk/>
            <pc:sldMk cId="1938121594" sldId="262"/>
            <ac:spMk id="9" creationId="{DCD9C4B5-B329-58B2-071E-F7609E8C9B21}"/>
          </ac:spMkLst>
        </pc:spChg>
        <pc:spChg chg="mod">
          <ac:chgData name="Kanav Bhardwaj" userId="e65ef3ae-fe58-41e2-a6e3-deddf8e96836" providerId="ADAL" clId="{A85F6D69-6EC7-4409-B171-C65CC8C92161}" dt="2024-01-30T01:20:46.059" v="365" actId="26606"/>
          <ac:spMkLst>
            <pc:docMk/>
            <pc:sldMk cId="1938121594" sldId="262"/>
            <ac:spMk id="10" creationId="{F5C8022D-9721-84E6-9A8A-C3098137DD5F}"/>
          </ac:spMkLst>
        </pc:spChg>
        <pc:spChg chg="add del mod">
          <ac:chgData name="Kanav Bhardwaj" userId="e65ef3ae-fe58-41e2-a6e3-deddf8e96836" providerId="ADAL" clId="{A85F6D69-6EC7-4409-B171-C65CC8C92161}" dt="2024-01-30T01:20:45.931" v="361" actId="21"/>
          <ac:spMkLst>
            <pc:docMk/>
            <pc:sldMk cId="1938121594" sldId="262"/>
            <ac:spMk id="12" creationId="{477E36CA-5C8D-1C8A-65A7-C2D7A67A5274}"/>
          </ac:spMkLst>
        </pc:spChg>
        <pc:spChg chg="add mod">
          <ac:chgData name="Kanav Bhardwaj" userId="e65ef3ae-fe58-41e2-a6e3-deddf8e96836" providerId="ADAL" clId="{A85F6D69-6EC7-4409-B171-C65CC8C92161}" dt="2024-01-30T01:20:45.898" v="360"/>
          <ac:spMkLst>
            <pc:docMk/>
            <pc:sldMk cId="1938121594" sldId="262"/>
            <ac:spMk id="13" creationId="{E1DB9D42-BE25-0817-8CF6-AAE3A9C09D1E}"/>
          </ac:spMkLst>
        </pc:spChg>
        <pc:spChg chg="add del">
          <ac:chgData name="Kanav Bhardwaj" userId="e65ef3ae-fe58-41e2-a6e3-deddf8e96836" providerId="ADAL" clId="{A85F6D69-6EC7-4409-B171-C65CC8C92161}" dt="2024-01-30T01:20:46.059" v="365" actId="26606"/>
          <ac:spMkLst>
            <pc:docMk/>
            <pc:sldMk cId="1938121594" sldId="262"/>
            <ac:spMk id="15" creationId="{6C4028FD-8BAA-4A19-BFDE-594D991B7552}"/>
          </ac:spMkLst>
        </pc:spChg>
      </pc:sldChg>
      <pc:sldChg chg="modSp mod modNotesTx">
        <pc:chgData name="Kanav Bhardwaj" userId="e65ef3ae-fe58-41e2-a6e3-deddf8e96836" providerId="ADAL" clId="{A85F6D69-6EC7-4409-B171-C65CC8C92161}" dt="2024-01-30T01:46:48.438" v="562" actId="20577"/>
        <pc:sldMkLst>
          <pc:docMk/>
          <pc:sldMk cId="1546837346" sldId="263"/>
        </pc:sldMkLst>
        <pc:spChg chg="mod">
          <ac:chgData name="Kanav Bhardwaj" userId="e65ef3ae-fe58-41e2-a6e3-deddf8e96836" providerId="ADAL" clId="{A85F6D69-6EC7-4409-B171-C65CC8C92161}" dt="2024-01-30T01:33:52.526" v="527" actId="1076"/>
          <ac:spMkLst>
            <pc:docMk/>
            <pc:sldMk cId="1546837346" sldId="263"/>
            <ac:spMk id="11" creationId="{D7B666EF-2056-03EB-1710-E3E1742377CD}"/>
          </ac:spMkLst>
        </pc:spChg>
        <pc:picChg chg="mod">
          <ac:chgData name="Kanav Bhardwaj" userId="e65ef3ae-fe58-41e2-a6e3-deddf8e96836" providerId="ADAL" clId="{A85F6D69-6EC7-4409-B171-C65CC8C92161}" dt="2024-01-30T01:33:52.526" v="527" actId="1076"/>
          <ac:picMkLst>
            <pc:docMk/>
            <pc:sldMk cId="1546837346" sldId="263"/>
            <ac:picMk id="9" creationId="{CBAE1B89-C1FA-F799-1341-88505C0A8002}"/>
          </ac:picMkLst>
        </pc:picChg>
        <pc:picChg chg="mod">
          <ac:chgData name="Kanav Bhardwaj" userId="e65ef3ae-fe58-41e2-a6e3-deddf8e96836" providerId="ADAL" clId="{A85F6D69-6EC7-4409-B171-C65CC8C92161}" dt="2024-01-30T01:33:52.526" v="527" actId="1076"/>
          <ac:picMkLst>
            <pc:docMk/>
            <pc:sldMk cId="1546837346" sldId="263"/>
            <ac:picMk id="10" creationId="{B80E0052-FFCE-6184-0CD9-1F8D28AF80A8}"/>
          </ac:picMkLst>
        </pc:picChg>
        <pc:picChg chg="mod">
          <ac:chgData name="Kanav Bhardwaj" userId="e65ef3ae-fe58-41e2-a6e3-deddf8e96836" providerId="ADAL" clId="{A85F6D69-6EC7-4409-B171-C65CC8C92161}" dt="2024-01-30T01:33:52.526" v="527" actId="1076"/>
          <ac:picMkLst>
            <pc:docMk/>
            <pc:sldMk cId="1546837346" sldId="263"/>
            <ac:picMk id="12" creationId="{51681F20-1E07-C4E6-11D3-5AA13155430D}"/>
          </ac:picMkLst>
        </pc:picChg>
        <pc:picChg chg="mod">
          <ac:chgData name="Kanav Bhardwaj" userId="e65ef3ae-fe58-41e2-a6e3-deddf8e96836" providerId="ADAL" clId="{A85F6D69-6EC7-4409-B171-C65CC8C92161}" dt="2024-01-30T01:33:52.526" v="527" actId="1076"/>
          <ac:picMkLst>
            <pc:docMk/>
            <pc:sldMk cId="1546837346" sldId="263"/>
            <ac:picMk id="13" creationId="{8BE5F5DA-9788-3046-AE63-7A00A2F57D4A}"/>
          </ac:picMkLst>
        </pc:picChg>
        <pc:picChg chg="mod">
          <ac:chgData name="Kanav Bhardwaj" userId="e65ef3ae-fe58-41e2-a6e3-deddf8e96836" providerId="ADAL" clId="{A85F6D69-6EC7-4409-B171-C65CC8C92161}" dt="2024-01-30T01:33:52.526" v="527" actId="1076"/>
          <ac:picMkLst>
            <pc:docMk/>
            <pc:sldMk cId="1546837346" sldId="263"/>
            <ac:picMk id="2050" creationId="{EECCCBE9-160D-B146-4CDD-626520DFB1B4}"/>
          </ac:picMkLst>
        </pc:picChg>
      </pc:sldChg>
      <pc:sldChg chg="addSp delSp modSp mod modNotesTx">
        <pc:chgData name="Kanav Bhardwaj" userId="e65ef3ae-fe58-41e2-a6e3-deddf8e96836" providerId="ADAL" clId="{A85F6D69-6EC7-4409-B171-C65CC8C92161}" dt="2024-01-30T01:46:51.470" v="567" actId="20577"/>
        <pc:sldMkLst>
          <pc:docMk/>
          <pc:sldMk cId="2354417154" sldId="264"/>
        </pc:sldMkLst>
        <pc:spChg chg="del">
          <ac:chgData name="Kanav Bhardwaj" userId="e65ef3ae-fe58-41e2-a6e3-deddf8e96836" providerId="ADAL" clId="{A85F6D69-6EC7-4409-B171-C65CC8C92161}" dt="2024-01-30T01:22:13.375" v="368"/>
          <ac:spMkLst>
            <pc:docMk/>
            <pc:sldMk cId="2354417154" sldId="264"/>
            <ac:spMk id="3" creationId="{2FFFC15E-B2A2-D30D-2DBD-FE9DC21B06EC}"/>
          </ac:spMkLst>
        </pc:spChg>
        <pc:spChg chg="add del mod">
          <ac:chgData name="Kanav Bhardwaj" userId="e65ef3ae-fe58-41e2-a6e3-deddf8e96836" providerId="ADAL" clId="{A85F6D69-6EC7-4409-B171-C65CC8C92161}" dt="2024-01-30T01:26:14.998" v="486" actId="478"/>
          <ac:spMkLst>
            <pc:docMk/>
            <pc:sldMk cId="2354417154" sldId="264"/>
            <ac:spMk id="6" creationId="{900220DC-FB81-41B4-6021-4013936DC38C}"/>
          </ac:spMkLst>
        </pc:spChg>
        <pc:spChg chg="add del mod">
          <ac:chgData name="Kanav Bhardwaj" userId="e65ef3ae-fe58-41e2-a6e3-deddf8e96836" providerId="ADAL" clId="{A85F6D69-6EC7-4409-B171-C65CC8C92161}" dt="2024-01-30T01:24:25.739" v="400" actId="478"/>
          <ac:spMkLst>
            <pc:docMk/>
            <pc:sldMk cId="2354417154" sldId="264"/>
            <ac:spMk id="7" creationId="{F780A0F9-821F-D882-CE01-8C844A760BE0}"/>
          </ac:spMkLst>
        </pc:spChg>
        <pc:spChg chg="add del mod">
          <ac:chgData name="Kanav Bhardwaj" userId="e65ef3ae-fe58-41e2-a6e3-deddf8e96836" providerId="ADAL" clId="{A85F6D69-6EC7-4409-B171-C65CC8C92161}" dt="2024-01-30T01:25:27.998" v="413" actId="478"/>
          <ac:spMkLst>
            <pc:docMk/>
            <pc:sldMk cId="2354417154" sldId="264"/>
            <ac:spMk id="10" creationId="{F1B2039D-6BD7-5FB3-8F82-5452D9AEBA2B}"/>
          </ac:spMkLst>
        </pc:spChg>
        <pc:graphicFrameChg chg="add del modGraphic">
          <ac:chgData name="Kanav Bhardwaj" userId="e65ef3ae-fe58-41e2-a6e3-deddf8e96836" providerId="ADAL" clId="{A85F6D69-6EC7-4409-B171-C65CC8C92161}" dt="2024-01-30T01:24:52.760" v="402" actId="1032"/>
          <ac:graphicFrameMkLst>
            <pc:docMk/>
            <pc:sldMk cId="2354417154" sldId="264"/>
            <ac:graphicFrameMk id="8" creationId="{7C44021D-3B26-66F1-2170-9CC57E2B70A2}"/>
          </ac:graphicFrameMkLst>
        </pc:graphicFrameChg>
        <pc:graphicFrameChg chg="add mod modGraphic">
          <ac:chgData name="Kanav Bhardwaj" userId="e65ef3ae-fe58-41e2-a6e3-deddf8e96836" providerId="ADAL" clId="{A85F6D69-6EC7-4409-B171-C65CC8C92161}" dt="2024-01-30T01:31:09.459" v="525"/>
          <ac:graphicFrameMkLst>
            <pc:docMk/>
            <pc:sldMk cId="2354417154" sldId="264"/>
            <ac:graphicFrameMk id="9" creationId="{39C8F574-E67C-891C-74C2-B412F42CF415}"/>
          </ac:graphicFrameMkLst>
        </pc:graphicFrameChg>
        <pc:picChg chg="add mod">
          <ac:chgData name="Kanav Bhardwaj" userId="e65ef3ae-fe58-41e2-a6e3-deddf8e96836" providerId="ADAL" clId="{A85F6D69-6EC7-4409-B171-C65CC8C92161}" dt="2024-01-30T01:25:16.360" v="411"/>
          <ac:picMkLst>
            <pc:docMk/>
            <pc:sldMk cId="2354417154" sldId="264"/>
            <ac:picMk id="11" creationId="{3B078726-7E9C-A634-2E82-6A1909000C5D}"/>
          </ac:picMkLst>
        </pc:picChg>
        <pc:picChg chg="add del mod">
          <ac:chgData name="Kanav Bhardwaj" userId="e65ef3ae-fe58-41e2-a6e3-deddf8e96836" providerId="ADAL" clId="{A85F6D69-6EC7-4409-B171-C65CC8C92161}" dt="2024-01-30T01:26:24.619" v="491" actId="21"/>
          <ac:picMkLst>
            <pc:docMk/>
            <pc:sldMk cId="2354417154" sldId="264"/>
            <ac:picMk id="12" creationId="{7B9F8035-780F-4905-2A0B-D48A4607BF8B}"/>
          </ac:picMkLst>
        </pc:picChg>
        <pc:picChg chg="add del mod">
          <ac:chgData name="Kanav Bhardwaj" userId="e65ef3ae-fe58-41e2-a6e3-deddf8e96836" providerId="ADAL" clId="{A85F6D69-6EC7-4409-B171-C65CC8C92161}" dt="2024-01-30T01:25:13.794" v="407" actId="21"/>
          <ac:picMkLst>
            <pc:docMk/>
            <pc:sldMk cId="2354417154" sldId="264"/>
            <ac:picMk id="2050" creationId="{3B078726-7E9C-A634-2E82-6A1909000C5D}"/>
          </ac:picMkLst>
        </pc:picChg>
      </pc:sldChg>
      <pc:sldChg chg="modNotesTx">
        <pc:chgData name="Kanav Bhardwaj" userId="e65ef3ae-fe58-41e2-a6e3-deddf8e96836" providerId="ADAL" clId="{A85F6D69-6EC7-4409-B171-C65CC8C92161}" dt="2024-01-30T01:50:35.110" v="593" actId="20577"/>
        <pc:sldMkLst>
          <pc:docMk/>
          <pc:sldMk cId="3472869358" sldId="265"/>
        </pc:sldMkLst>
      </pc:sldChg>
      <pc:sldChg chg="addSp delSp modSp new mod modNotesTx">
        <pc:chgData name="Kanav Bhardwaj" userId="e65ef3ae-fe58-41e2-a6e3-deddf8e96836" providerId="ADAL" clId="{A85F6D69-6EC7-4409-B171-C65CC8C92161}" dt="2024-01-30T01:50:28.733" v="585" actId="20577"/>
        <pc:sldMkLst>
          <pc:docMk/>
          <pc:sldMk cId="4201634815" sldId="266"/>
        </pc:sldMkLst>
        <pc:spChg chg="mod">
          <ac:chgData name="Kanav Bhardwaj" userId="e65ef3ae-fe58-41e2-a6e3-deddf8e96836" providerId="ADAL" clId="{A85F6D69-6EC7-4409-B171-C65CC8C92161}" dt="2024-01-30T01:45:48.220" v="539" actId="20577"/>
          <ac:spMkLst>
            <pc:docMk/>
            <pc:sldMk cId="4201634815" sldId="266"/>
            <ac:spMk id="2" creationId="{DE1F8DAA-DD99-41CF-2A10-1AE5AB08BCCB}"/>
          </ac:spMkLst>
        </pc:spChg>
        <pc:spChg chg="del">
          <ac:chgData name="Kanav Bhardwaj" userId="e65ef3ae-fe58-41e2-a6e3-deddf8e96836" providerId="ADAL" clId="{A85F6D69-6EC7-4409-B171-C65CC8C92161}" dt="2024-01-30T01:46:08.135" v="540" actId="1032"/>
          <ac:spMkLst>
            <pc:docMk/>
            <pc:sldMk cId="4201634815" sldId="266"/>
            <ac:spMk id="3" creationId="{D9779639-734A-C158-D333-F225E6BC6DE8}"/>
          </ac:spMkLst>
        </pc:spChg>
        <pc:graphicFrameChg chg="add mod modGraphic">
          <ac:chgData name="Kanav Bhardwaj" userId="e65ef3ae-fe58-41e2-a6e3-deddf8e96836" providerId="ADAL" clId="{A85F6D69-6EC7-4409-B171-C65CC8C92161}" dt="2024-01-30T01:46:18.837" v="552" actId="14100"/>
          <ac:graphicFrameMkLst>
            <pc:docMk/>
            <pc:sldMk cId="4201634815" sldId="266"/>
            <ac:graphicFrameMk id="5" creationId="{6B16904D-0EF2-2A69-A24C-7F3F059175A8}"/>
          </ac:graphicFrameMkLst>
        </pc:graphicFrameChg>
      </pc:sldChg>
    </pc:docChg>
  </pc:docChgLst>
  <pc:docChgLst>
    <pc:chgData name="Yakov Fainshtein" userId="S::yk306756@dal.ca::fb6b2fea-848f-4be6-a0b7-82a1f4679eb2" providerId="AD" clId="Web-{B729E739-8683-4A57-BE8F-506959C0233D}"/>
    <pc:docChg chg="modSld">
      <pc:chgData name="Yakov Fainshtein" userId="S::yk306756@dal.ca::fb6b2fea-848f-4be6-a0b7-82a1f4679eb2" providerId="AD" clId="Web-{B729E739-8683-4A57-BE8F-506959C0233D}" dt="2024-01-30T01:45:23.759" v="443"/>
      <pc:docMkLst>
        <pc:docMk/>
      </pc:docMkLst>
      <pc:sldChg chg="modSp">
        <pc:chgData name="Yakov Fainshtein" userId="S::yk306756@dal.ca::fb6b2fea-848f-4be6-a0b7-82a1f4679eb2" providerId="AD" clId="Web-{B729E739-8683-4A57-BE8F-506959C0233D}" dt="2024-01-30T01:22:34.818" v="200" actId="20577"/>
        <pc:sldMkLst>
          <pc:docMk/>
          <pc:sldMk cId="2493300945" sldId="256"/>
        </pc:sldMkLst>
        <pc:spChg chg="mod">
          <ac:chgData name="Yakov Fainshtein" userId="S::yk306756@dal.ca::fb6b2fea-848f-4be6-a0b7-82a1f4679eb2" providerId="AD" clId="Web-{B729E739-8683-4A57-BE8F-506959C0233D}" dt="2024-01-30T01:22:34.818" v="200" actId="20577"/>
          <ac:spMkLst>
            <pc:docMk/>
            <pc:sldMk cId="2493300945" sldId="256"/>
            <ac:spMk id="13" creationId="{46BA897D-6BEE-9962-2989-FA903833F33F}"/>
          </ac:spMkLst>
        </pc:spChg>
      </pc:sldChg>
      <pc:sldChg chg="modSp modNotes">
        <pc:chgData name="Yakov Fainshtein" userId="S::yk306756@dal.ca::fb6b2fea-848f-4be6-a0b7-82a1f4679eb2" providerId="AD" clId="Web-{B729E739-8683-4A57-BE8F-506959C0233D}" dt="2024-01-30T01:45:23.759" v="443"/>
        <pc:sldMkLst>
          <pc:docMk/>
          <pc:sldMk cId="164286308" sldId="260"/>
        </pc:sldMkLst>
        <pc:spChg chg="mod">
          <ac:chgData name="Yakov Fainshtein" userId="S::yk306756@dal.ca::fb6b2fea-848f-4be6-a0b7-82a1f4679eb2" providerId="AD" clId="Web-{B729E739-8683-4A57-BE8F-506959C0233D}" dt="2024-01-30T01:16:24.219" v="198" actId="20577"/>
          <ac:spMkLst>
            <pc:docMk/>
            <pc:sldMk cId="164286308" sldId="260"/>
            <ac:spMk id="3" creationId="{734684A2-37DE-F727-9741-A05D5A2A9730}"/>
          </ac:spMkLst>
        </pc:spChg>
      </pc:sldChg>
      <pc:sldChg chg="modSp">
        <pc:chgData name="Yakov Fainshtein" userId="S::yk306756@dal.ca::fb6b2fea-848f-4be6-a0b7-82a1f4679eb2" providerId="AD" clId="Web-{B729E739-8683-4A57-BE8F-506959C0233D}" dt="2024-01-30T01:26:43.368" v="437" actId="20577"/>
        <pc:sldMkLst>
          <pc:docMk/>
          <pc:sldMk cId="3653658000" sldId="261"/>
        </pc:sldMkLst>
        <pc:spChg chg="mod">
          <ac:chgData name="Yakov Fainshtein" userId="S::yk306756@dal.ca::fb6b2fea-848f-4be6-a0b7-82a1f4679eb2" providerId="AD" clId="Web-{B729E739-8683-4A57-BE8F-506959C0233D}" dt="2024-01-30T01:26:43.368" v="437" actId="20577"/>
          <ac:spMkLst>
            <pc:docMk/>
            <pc:sldMk cId="3653658000" sldId="261"/>
            <ac:spMk id="3" creationId="{4FD1449C-B600-F5FF-5088-B88958842E6D}"/>
          </ac:spMkLst>
        </pc:spChg>
      </pc:sldChg>
    </pc:docChg>
  </pc:docChgLst>
  <pc:docChgLst>
    <pc:chgData name="Abhiroop Yerramilli" userId="S::ab845358@dal.ca::c816e77e-1e8c-4e3a-b6c8-32e22eaa21f3" providerId="AD" clId="Web-{7C06AEB7-104C-4A1B-B932-A4FF047CD488}"/>
    <pc:docChg chg="addSld modSld">
      <pc:chgData name="Abhiroop Yerramilli" userId="S::ab845358@dal.ca::c816e77e-1e8c-4e3a-b6c8-32e22eaa21f3" providerId="AD" clId="Web-{7C06AEB7-104C-4A1B-B932-A4FF047CD488}" dt="2024-01-30T03:32:08.620" v="338" actId="1076"/>
      <pc:docMkLst>
        <pc:docMk/>
      </pc:docMkLst>
      <pc:sldChg chg="addSp delSp modSp">
        <pc:chgData name="Abhiroop Yerramilli" userId="S::ab845358@dal.ca::c816e77e-1e8c-4e3a-b6c8-32e22eaa21f3" providerId="AD" clId="Web-{7C06AEB7-104C-4A1B-B932-A4FF047CD488}" dt="2024-01-30T03:31:52.651" v="335" actId="1076"/>
        <pc:sldMkLst>
          <pc:docMk/>
          <pc:sldMk cId="4201634815" sldId="266"/>
        </pc:sldMkLst>
        <pc:spChg chg="mod">
          <ac:chgData name="Abhiroop Yerramilli" userId="S::ab845358@dal.ca::c816e77e-1e8c-4e3a-b6c8-32e22eaa21f3" providerId="AD" clId="Web-{7C06AEB7-104C-4A1B-B932-A4FF047CD488}" dt="2024-01-30T03:28:10.819" v="177" actId="20577"/>
          <ac:spMkLst>
            <pc:docMk/>
            <pc:sldMk cId="4201634815" sldId="266"/>
            <ac:spMk id="2" creationId="{DE1F8DAA-DD99-41CF-2A10-1AE5AB08BCCB}"/>
          </ac:spMkLst>
        </pc:spChg>
        <pc:spChg chg="add del mod">
          <ac:chgData name="Abhiroop Yerramilli" userId="S::ab845358@dal.ca::c816e77e-1e8c-4e3a-b6c8-32e22eaa21f3" providerId="AD" clId="Web-{7C06AEB7-104C-4A1B-B932-A4FF047CD488}" dt="2024-01-30T03:22:52.096" v="1"/>
          <ac:spMkLst>
            <pc:docMk/>
            <pc:sldMk cId="4201634815" sldId="266"/>
            <ac:spMk id="12" creationId="{E4AFB105-4274-A3A5-D5C3-338422B96224}"/>
          </ac:spMkLst>
        </pc:spChg>
        <pc:spChg chg="add mod">
          <ac:chgData name="Abhiroop Yerramilli" userId="S::ab845358@dal.ca::c816e77e-1e8c-4e3a-b6c8-32e22eaa21f3" providerId="AD" clId="Web-{7C06AEB7-104C-4A1B-B932-A4FF047CD488}" dt="2024-01-30T03:25:53.896" v="147" actId="20577"/>
          <ac:spMkLst>
            <pc:docMk/>
            <pc:sldMk cId="4201634815" sldId="266"/>
            <ac:spMk id="938" creationId="{277F28CF-B8A1-DE43-BFB4-A8FF9F287480}"/>
          </ac:spMkLst>
        </pc:spChg>
        <pc:spChg chg="add mod">
          <ac:chgData name="Abhiroop Yerramilli" userId="S::ab845358@dal.ca::c816e77e-1e8c-4e3a-b6c8-32e22eaa21f3" providerId="AD" clId="Web-{7C06AEB7-104C-4A1B-B932-A4FF047CD488}" dt="2024-01-30T03:26:23.334" v="153" actId="20577"/>
          <ac:spMkLst>
            <pc:docMk/>
            <pc:sldMk cId="4201634815" sldId="266"/>
            <ac:spMk id="949" creationId="{8D71EFDA-F1EA-7AF9-094A-619928CAE1F8}"/>
          </ac:spMkLst>
        </pc:spChg>
        <pc:spChg chg="add mod">
          <ac:chgData name="Abhiroop Yerramilli" userId="S::ab845358@dal.ca::c816e77e-1e8c-4e3a-b6c8-32e22eaa21f3" providerId="AD" clId="Web-{7C06AEB7-104C-4A1B-B932-A4FF047CD488}" dt="2024-01-30T03:27:02.365" v="160" actId="1076"/>
          <ac:spMkLst>
            <pc:docMk/>
            <pc:sldMk cId="4201634815" sldId="266"/>
            <ac:spMk id="950" creationId="{FAC3550C-AB97-A881-D287-A922B7810ABD}"/>
          </ac:spMkLst>
        </pc:spChg>
        <pc:spChg chg="add mod">
          <ac:chgData name="Abhiroop Yerramilli" userId="S::ab845358@dal.ca::c816e77e-1e8c-4e3a-b6c8-32e22eaa21f3" providerId="AD" clId="Web-{7C06AEB7-104C-4A1B-B932-A4FF047CD488}" dt="2024-01-30T03:27:42.616" v="171" actId="20577"/>
          <ac:spMkLst>
            <pc:docMk/>
            <pc:sldMk cId="4201634815" sldId="266"/>
            <ac:spMk id="951" creationId="{0EEA2047-ECD5-E135-5E44-01AAFED0159A}"/>
          </ac:spMkLst>
        </pc:spChg>
        <pc:graphicFrameChg chg="del">
          <ac:chgData name="Abhiroop Yerramilli" userId="S::ab845358@dal.ca::c816e77e-1e8c-4e3a-b6c8-32e22eaa21f3" providerId="AD" clId="Web-{7C06AEB7-104C-4A1B-B932-A4FF047CD488}" dt="2024-01-30T03:22:23.487" v="0"/>
          <ac:graphicFrameMkLst>
            <pc:docMk/>
            <pc:sldMk cId="4201634815" sldId="266"/>
            <ac:graphicFrameMk id="5" creationId="{6B16904D-0EF2-2A69-A24C-7F3F059175A8}"/>
          </ac:graphicFrameMkLst>
        </pc:graphicFrameChg>
        <pc:graphicFrameChg chg="add mod ord modGraphic">
          <ac:chgData name="Abhiroop Yerramilli" userId="S::ab845358@dal.ca::c816e77e-1e8c-4e3a-b6c8-32e22eaa21f3" providerId="AD" clId="Web-{7C06AEB7-104C-4A1B-B932-A4FF047CD488}" dt="2024-01-30T03:31:52.651" v="335" actId="1076"/>
          <ac:graphicFrameMkLst>
            <pc:docMk/>
            <pc:sldMk cId="4201634815" sldId="266"/>
            <ac:graphicFrameMk id="13" creationId="{12978955-B3FB-4EBA-8094-0ABC9E21D0F5}"/>
          </ac:graphicFrameMkLst>
        </pc:graphicFrameChg>
      </pc:sldChg>
      <pc:sldChg chg="modSp add replId">
        <pc:chgData name="Abhiroop Yerramilli" userId="S::ab845358@dal.ca::c816e77e-1e8c-4e3a-b6c8-32e22eaa21f3" providerId="AD" clId="Web-{7C06AEB7-104C-4A1B-B932-A4FF047CD488}" dt="2024-01-30T03:32:08.620" v="338" actId="1076"/>
        <pc:sldMkLst>
          <pc:docMk/>
          <pc:sldMk cId="1087678759" sldId="267"/>
        </pc:sldMkLst>
        <pc:spChg chg="mod">
          <ac:chgData name="Abhiroop Yerramilli" userId="S::ab845358@dal.ca::c816e77e-1e8c-4e3a-b6c8-32e22eaa21f3" providerId="AD" clId="Web-{7C06AEB7-104C-4A1B-B932-A4FF047CD488}" dt="2024-01-30T03:32:01.932" v="337" actId="20577"/>
          <ac:spMkLst>
            <pc:docMk/>
            <pc:sldMk cId="1087678759" sldId="267"/>
            <ac:spMk id="2" creationId="{4B5ED4A3-3834-E1A8-35E8-71D3341AAB1E}"/>
          </ac:spMkLst>
        </pc:spChg>
        <pc:spChg chg="mod">
          <ac:chgData name="Abhiroop Yerramilli" userId="S::ab845358@dal.ca::c816e77e-1e8c-4e3a-b6c8-32e22eaa21f3" providerId="AD" clId="Web-{7C06AEB7-104C-4A1B-B932-A4FF047CD488}" dt="2024-01-30T03:30:43.509" v="308" actId="20577"/>
          <ac:spMkLst>
            <pc:docMk/>
            <pc:sldMk cId="1087678759" sldId="267"/>
            <ac:spMk id="938" creationId="{705D939C-6970-320D-DF60-202C1478C00F}"/>
          </ac:spMkLst>
        </pc:spChg>
        <pc:spChg chg="mod">
          <ac:chgData name="Abhiroop Yerramilli" userId="S::ab845358@dal.ca::c816e77e-1e8c-4e3a-b6c8-32e22eaa21f3" providerId="AD" clId="Web-{7C06AEB7-104C-4A1B-B932-A4FF047CD488}" dt="2024-01-30T03:30:51.384" v="309" actId="20577"/>
          <ac:spMkLst>
            <pc:docMk/>
            <pc:sldMk cId="1087678759" sldId="267"/>
            <ac:spMk id="949" creationId="{8F014944-9728-145F-4598-18F770C6F224}"/>
          </ac:spMkLst>
        </pc:spChg>
        <pc:spChg chg="mod">
          <ac:chgData name="Abhiroop Yerramilli" userId="S::ab845358@dal.ca::c816e77e-1e8c-4e3a-b6c8-32e22eaa21f3" providerId="AD" clId="Web-{7C06AEB7-104C-4A1B-B932-A4FF047CD488}" dt="2024-01-30T03:31:14.791" v="314" actId="14100"/>
          <ac:spMkLst>
            <pc:docMk/>
            <pc:sldMk cId="1087678759" sldId="267"/>
            <ac:spMk id="950" creationId="{67F32C26-DC1E-2B0D-FF4D-579109798055}"/>
          </ac:spMkLst>
        </pc:spChg>
        <pc:spChg chg="mod">
          <ac:chgData name="Abhiroop Yerramilli" userId="S::ab845358@dal.ca::c816e77e-1e8c-4e3a-b6c8-32e22eaa21f3" providerId="AD" clId="Web-{7C06AEB7-104C-4A1B-B932-A4FF047CD488}" dt="2024-01-30T03:31:41.275" v="333" actId="20577"/>
          <ac:spMkLst>
            <pc:docMk/>
            <pc:sldMk cId="1087678759" sldId="267"/>
            <ac:spMk id="951" creationId="{1BE9E2E9-19D5-AD77-C8B3-914BD4AF3A11}"/>
          </ac:spMkLst>
        </pc:spChg>
        <pc:graphicFrameChg chg="mod modGraphic">
          <ac:chgData name="Abhiroop Yerramilli" userId="S::ab845358@dal.ca::c816e77e-1e8c-4e3a-b6c8-32e22eaa21f3" providerId="AD" clId="Web-{7C06AEB7-104C-4A1B-B932-A4FF047CD488}" dt="2024-01-30T03:32:08.620" v="338" actId="1076"/>
          <ac:graphicFrameMkLst>
            <pc:docMk/>
            <pc:sldMk cId="1087678759" sldId="267"/>
            <ac:graphicFrameMk id="13" creationId="{B009E3E4-A516-E7EB-1CB2-6E9666BE09A4}"/>
          </ac:graphicFrameMkLst>
        </pc:graphicFrameChg>
      </pc:sldChg>
    </pc:docChg>
  </pc:docChgLst>
  <pc:docChgLst>
    <pc:chgData name="Matthew Carl" userId="b1e5fca7-19de-49b1-9968-d4024f6c95de" providerId="ADAL" clId="{ED5DE26D-55D4-41FE-BFA1-C5A4CDE92E18}"/>
    <pc:docChg chg="undo custSel modSld modMainMaster">
      <pc:chgData name="Matthew Carl" userId="b1e5fca7-19de-49b1-9968-d4024f6c95de" providerId="ADAL" clId="{ED5DE26D-55D4-41FE-BFA1-C5A4CDE92E18}" dt="2024-01-30T01:09:30.947" v="370" actId="20577"/>
      <pc:docMkLst>
        <pc:docMk/>
      </pc:docMkLst>
      <pc:sldChg chg="addSp delSp modSp mod">
        <pc:chgData name="Matthew Carl" userId="b1e5fca7-19de-49b1-9968-d4024f6c95de" providerId="ADAL" clId="{ED5DE26D-55D4-41FE-BFA1-C5A4CDE92E18}" dt="2024-01-30T01:09:30.947" v="370" actId="20577"/>
        <pc:sldMkLst>
          <pc:docMk/>
          <pc:sldMk cId="2493300945" sldId="256"/>
        </pc:sldMkLst>
        <pc:spChg chg="del mod">
          <ac:chgData name="Matthew Carl" userId="b1e5fca7-19de-49b1-9968-d4024f6c95de" providerId="ADAL" clId="{ED5DE26D-55D4-41FE-BFA1-C5A4CDE92E18}" dt="2024-01-30T00:52:26.679" v="103" actId="478"/>
          <ac:spMkLst>
            <pc:docMk/>
            <pc:sldMk cId="2493300945" sldId="256"/>
            <ac:spMk id="2" creationId="{D2B4722E-1BAC-2F9A-3D94-45D885715215}"/>
          </ac:spMkLst>
        </pc:spChg>
        <pc:spChg chg="del">
          <ac:chgData name="Matthew Carl" userId="b1e5fca7-19de-49b1-9968-d4024f6c95de" providerId="ADAL" clId="{ED5DE26D-55D4-41FE-BFA1-C5A4CDE92E18}" dt="2024-01-30T00:49:11.180" v="0" actId="478"/>
          <ac:spMkLst>
            <pc:docMk/>
            <pc:sldMk cId="2493300945" sldId="256"/>
            <ac:spMk id="3" creationId="{92C18820-697A-1613-A630-4D76C0D25617}"/>
          </ac:spMkLst>
        </pc:spChg>
        <pc:spChg chg="add del mod">
          <ac:chgData name="Matthew Carl" userId="b1e5fca7-19de-49b1-9968-d4024f6c95de" providerId="ADAL" clId="{ED5DE26D-55D4-41FE-BFA1-C5A4CDE92E18}" dt="2024-01-30T01:09:30.947" v="370" actId="20577"/>
          <ac:spMkLst>
            <pc:docMk/>
            <pc:sldMk cId="2493300945" sldId="256"/>
            <ac:spMk id="9" creationId="{A377CDA9-397C-0D4C-85F1-370439DD1992}"/>
          </ac:spMkLst>
        </pc:spChg>
        <pc:spChg chg="add del mod">
          <ac:chgData name="Matthew Carl" userId="b1e5fca7-19de-49b1-9968-d4024f6c95de" providerId="ADAL" clId="{ED5DE26D-55D4-41FE-BFA1-C5A4CDE92E18}" dt="2024-01-30T00:52:42.733" v="108" actId="478"/>
          <ac:spMkLst>
            <pc:docMk/>
            <pc:sldMk cId="2493300945" sldId="256"/>
            <ac:spMk id="12" creationId="{3FDD4FC7-65D5-C09A-1C72-84DA33250F4B}"/>
          </ac:spMkLst>
        </pc:spChg>
        <pc:spChg chg="add mod">
          <ac:chgData name="Matthew Carl" userId="b1e5fca7-19de-49b1-9968-d4024f6c95de" providerId="ADAL" clId="{ED5DE26D-55D4-41FE-BFA1-C5A4CDE92E18}" dt="2024-01-30T00:57:50.416" v="239" actId="122"/>
          <ac:spMkLst>
            <pc:docMk/>
            <pc:sldMk cId="2493300945" sldId="256"/>
            <ac:spMk id="13" creationId="{46BA897D-6BEE-9962-2989-FA903833F33F}"/>
          </ac:spMkLst>
        </pc:spChg>
        <pc:cxnChg chg="add del mod">
          <ac:chgData name="Matthew Carl" userId="b1e5fca7-19de-49b1-9968-d4024f6c95de" providerId="ADAL" clId="{ED5DE26D-55D4-41FE-BFA1-C5A4CDE92E18}" dt="2024-01-30T00:50:56.352" v="39" actId="478"/>
          <ac:cxnSpMkLst>
            <pc:docMk/>
            <pc:sldMk cId="2493300945" sldId="256"/>
            <ac:cxnSpMk id="4" creationId="{03C07595-EED1-184D-E7FA-9FF662FBDF25}"/>
          </ac:cxnSpMkLst>
        </pc:cxnChg>
        <pc:cxnChg chg="add del">
          <ac:chgData name="Matthew Carl" userId="b1e5fca7-19de-49b1-9968-d4024f6c95de" providerId="ADAL" clId="{ED5DE26D-55D4-41FE-BFA1-C5A4CDE92E18}" dt="2024-01-30T00:51:22.864" v="42" actId="478"/>
          <ac:cxnSpMkLst>
            <pc:docMk/>
            <pc:sldMk cId="2493300945" sldId="256"/>
            <ac:cxnSpMk id="11" creationId="{3591C9D9-8E2B-B9C9-7B5A-470A417BB8D8}"/>
          </ac:cxnSpMkLst>
        </pc:cxnChg>
      </pc:sldChg>
      <pc:sldChg chg="modSp mod">
        <pc:chgData name="Matthew Carl" userId="b1e5fca7-19de-49b1-9968-d4024f6c95de" providerId="ADAL" clId="{ED5DE26D-55D4-41FE-BFA1-C5A4CDE92E18}" dt="2024-01-30T01:03:49.451" v="264" actId="20577"/>
        <pc:sldMkLst>
          <pc:docMk/>
          <pc:sldMk cId="4120004979" sldId="258"/>
        </pc:sldMkLst>
        <pc:spChg chg="mod">
          <ac:chgData name="Matthew Carl" userId="b1e5fca7-19de-49b1-9968-d4024f6c95de" providerId="ADAL" clId="{ED5DE26D-55D4-41FE-BFA1-C5A4CDE92E18}" dt="2024-01-30T01:03:49.451" v="264" actId="20577"/>
          <ac:spMkLst>
            <pc:docMk/>
            <pc:sldMk cId="4120004979" sldId="258"/>
            <ac:spMk id="3" creationId="{762336ED-596D-6136-6236-7D4649F18BCF}"/>
          </ac:spMkLst>
        </pc:spChg>
      </pc:sldChg>
      <pc:sldChg chg="modSp mod">
        <pc:chgData name="Matthew Carl" userId="b1e5fca7-19de-49b1-9968-d4024f6c95de" providerId="ADAL" clId="{ED5DE26D-55D4-41FE-BFA1-C5A4CDE92E18}" dt="2024-01-30T01:06:03.464" v="351" actId="20577"/>
        <pc:sldMkLst>
          <pc:docMk/>
          <pc:sldMk cId="2603847210" sldId="259"/>
        </pc:sldMkLst>
        <pc:spChg chg="mod">
          <ac:chgData name="Matthew Carl" userId="b1e5fca7-19de-49b1-9968-d4024f6c95de" providerId="ADAL" clId="{ED5DE26D-55D4-41FE-BFA1-C5A4CDE92E18}" dt="2024-01-30T01:06:03.464" v="351" actId="20577"/>
          <ac:spMkLst>
            <pc:docMk/>
            <pc:sldMk cId="2603847210" sldId="259"/>
            <ac:spMk id="3" creationId="{0D6BC92E-A22D-C273-2CC6-E28708C4DBF4}"/>
          </ac:spMkLst>
        </pc:spChg>
      </pc:sldChg>
      <pc:sldMasterChg chg="modSldLayout">
        <pc:chgData name="Matthew Carl" userId="b1e5fca7-19de-49b1-9968-d4024f6c95de" providerId="ADAL" clId="{ED5DE26D-55D4-41FE-BFA1-C5A4CDE92E18}" dt="2024-01-30T00:49:36.197" v="3" actId="478"/>
        <pc:sldMasterMkLst>
          <pc:docMk/>
          <pc:sldMasterMk cId="834437994" sldId="2147483648"/>
        </pc:sldMasterMkLst>
        <pc:sldLayoutChg chg="addSp delSp modSp mod">
          <pc:chgData name="Matthew Carl" userId="b1e5fca7-19de-49b1-9968-d4024f6c95de" providerId="ADAL" clId="{ED5DE26D-55D4-41FE-BFA1-C5A4CDE92E18}" dt="2024-01-30T00:49:36.197" v="3" actId="478"/>
          <pc:sldLayoutMkLst>
            <pc:docMk/>
            <pc:sldMasterMk cId="834437994" sldId="2147483648"/>
            <pc:sldLayoutMk cId="3215069603" sldId="2147483649"/>
          </pc:sldLayoutMkLst>
          <pc:cxnChg chg="add del mod">
            <ac:chgData name="Matthew Carl" userId="b1e5fca7-19de-49b1-9968-d4024f6c95de" providerId="ADAL" clId="{ED5DE26D-55D4-41FE-BFA1-C5A4CDE92E18}" dt="2024-01-30T00:49:36.197" v="3" actId="478"/>
            <ac:cxnSpMkLst>
              <pc:docMk/>
              <pc:sldMasterMk cId="834437994" sldId="2147483648"/>
              <pc:sldLayoutMk cId="3215069603" sldId="2147483649"/>
              <ac:cxnSpMk id="7" creationId="{AE21B3BB-841C-0248-0E27-C1E7067DE646}"/>
            </ac:cxnSpMkLst>
          </pc:cxnChg>
        </pc:sldLayoutChg>
      </pc:sldMasterChg>
    </pc:docChg>
  </pc:docChgLst>
  <pc:docChgLst>
    <pc:chgData name="Kanav Bhardwaj" userId="e65ef3ae-fe58-41e2-a6e3-deddf8e96836" providerId="ADAL" clId="{471737F9-34A9-4D8C-B604-1D85CAF3D6EB}"/>
    <pc:docChg chg="modSld">
      <pc:chgData name="Kanav Bhardwaj" userId="e65ef3ae-fe58-41e2-a6e3-deddf8e96836" providerId="ADAL" clId="{471737F9-34A9-4D8C-B604-1D85CAF3D6EB}" dt="2024-01-30T20:29:43.849" v="11" actId="20577"/>
      <pc:docMkLst>
        <pc:docMk/>
      </pc:docMkLst>
      <pc:sldChg chg="modSp mod">
        <pc:chgData name="Kanav Bhardwaj" userId="e65ef3ae-fe58-41e2-a6e3-deddf8e96836" providerId="ADAL" clId="{471737F9-34A9-4D8C-B604-1D85CAF3D6EB}" dt="2024-01-30T20:29:43.849" v="11" actId="20577"/>
        <pc:sldMkLst>
          <pc:docMk/>
          <pc:sldMk cId="3653658000" sldId="261"/>
        </pc:sldMkLst>
        <pc:spChg chg="mod">
          <ac:chgData name="Kanav Bhardwaj" userId="e65ef3ae-fe58-41e2-a6e3-deddf8e96836" providerId="ADAL" clId="{471737F9-34A9-4D8C-B604-1D85CAF3D6EB}" dt="2024-01-30T20:29:43.849" v="11" actId="20577"/>
          <ac:spMkLst>
            <pc:docMk/>
            <pc:sldMk cId="3653658000" sldId="261"/>
            <ac:spMk id="3" creationId="{4FD1449C-B600-F5FF-5088-B88958842E6D}"/>
          </ac:spMkLst>
        </pc:spChg>
      </pc:sldChg>
      <pc:sldChg chg="modSp mod">
        <pc:chgData name="Kanav Bhardwaj" userId="e65ef3ae-fe58-41e2-a6e3-deddf8e96836" providerId="ADAL" clId="{471737F9-34A9-4D8C-B604-1D85CAF3D6EB}" dt="2024-01-30T19:34:24.801" v="9" actId="2711"/>
        <pc:sldMkLst>
          <pc:docMk/>
          <pc:sldMk cId="4201634815" sldId="266"/>
        </pc:sldMkLst>
        <pc:spChg chg="mod">
          <ac:chgData name="Kanav Bhardwaj" userId="e65ef3ae-fe58-41e2-a6e3-deddf8e96836" providerId="ADAL" clId="{471737F9-34A9-4D8C-B604-1D85CAF3D6EB}" dt="2024-01-30T18:54:49.457" v="0" actId="2711"/>
          <ac:spMkLst>
            <pc:docMk/>
            <pc:sldMk cId="4201634815" sldId="266"/>
            <ac:spMk id="938" creationId="{277F28CF-B8A1-DE43-BFB4-A8FF9F287480}"/>
          </ac:spMkLst>
        </pc:spChg>
        <pc:spChg chg="mod">
          <ac:chgData name="Kanav Bhardwaj" userId="e65ef3ae-fe58-41e2-a6e3-deddf8e96836" providerId="ADAL" clId="{471737F9-34A9-4D8C-B604-1D85CAF3D6EB}" dt="2024-01-30T18:54:55.428" v="1" actId="2711"/>
          <ac:spMkLst>
            <pc:docMk/>
            <pc:sldMk cId="4201634815" sldId="266"/>
            <ac:spMk id="949" creationId="{8D71EFDA-F1EA-7AF9-094A-619928CAE1F8}"/>
          </ac:spMkLst>
        </pc:spChg>
        <pc:spChg chg="mod">
          <ac:chgData name="Kanav Bhardwaj" userId="e65ef3ae-fe58-41e2-a6e3-deddf8e96836" providerId="ADAL" clId="{471737F9-34A9-4D8C-B604-1D85CAF3D6EB}" dt="2024-01-30T19:34:18.871" v="8" actId="2711"/>
          <ac:spMkLst>
            <pc:docMk/>
            <pc:sldMk cId="4201634815" sldId="266"/>
            <ac:spMk id="950" creationId="{FAC3550C-AB97-A881-D287-A922B7810ABD}"/>
          </ac:spMkLst>
        </pc:spChg>
        <pc:spChg chg="mod">
          <ac:chgData name="Kanav Bhardwaj" userId="e65ef3ae-fe58-41e2-a6e3-deddf8e96836" providerId="ADAL" clId="{471737F9-34A9-4D8C-B604-1D85CAF3D6EB}" dt="2024-01-30T19:34:24.801" v="9" actId="2711"/>
          <ac:spMkLst>
            <pc:docMk/>
            <pc:sldMk cId="4201634815" sldId="266"/>
            <ac:spMk id="951" creationId="{0EEA2047-ECD5-E135-5E44-01AAFED0159A}"/>
          </ac:spMkLst>
        </pc:spChg>
      </pc:sldChg>
      <pc:sldChg chg="modSp mod">
        <pc:chgData name="Kanav Bhardwaj" userId="e65ef3ae-fe58-41e2-a6e3-deddf8e96836" providerId="ADAL" clId="{471737F9-34A9-4D8C-B604-1D85CAF3D6EB}" dt="2024-01-30T19:34:03.645" v="7" actId="2711"/>
        <pc:sldMkLst>
          <pc:docMk/>
          <pc:sldMk cId="1087678759" sldId="267"/>
        </pc:sldMkLst>
        <pc:spChg chg="mod">
          <ac:chgData name="Kanav Bhardwaj" userId="e65ef3ae-fe58-41e2-a6e3-deddf8e96836" providerId="ADAL" clId="{471737F9-34A9-4D8C-B604-1D85CAF3D6EB}" dt="2024-01-30T19:34:03.645" v="7" actId="2711"/>
          <ac:spMkLst>
            <pc:docMk/>
            <pc:sldMk cId="1087678759" sldId="267"/>
            <ac:spMk id="938" creationId="{705D939C-6970-320D-DF60-202C1478C00F}"/>
          </ac:spMkLst>
        </pc:spChg>
        <pc:spChg chg="mod">
          <ac:chgData name="Kanav Bhardwaj" userId="e65ef3ae-fe58-41e2-a6e3-deddf8e96836" providerId="ADAL" clId="{471737F9-34A9-4D8C-B604-1D85CAF3D6EB}" dt="2024-01-30T19:33:58.571" v="6" actId="2711"/>
          <ac:spMkLst>
            <pc:docMk/>
            <pc:sldMk cId="1087678759" sldId="267"/>
            <ac:spMk id="949" creationId="{8F014944-9728-145F-4598-18F770C6F224}"/>
          </ac:spMkLst>
        </pc:spChg>
        <pc:spChg chg="mod">
          <ac:chgData name="Kanav Bhardwaj" userId="e65ef3ae-fe58-41e2-a6e3-deddf8e96836" providerId="ADAL" clId="{471737F9-34A9-4D8C-B604-1D85CAF3D6EB}" dt="2024-01-30T18:56:43.662" v="3" actId="2711"/>
          <ac:spMkLst>
            <pc:docMk/>
            <pc:sldMk cId="1087678759" sldId="267"/>
            <ac:spMk id="950" creationId="{67F32C26-DC1E-2B0D-FF4D-579109798055}"/>
          </ac:spMkLst>
        </pc:spChg>
        <pc:spChg chg="mod">
          <ac:chgData name="Kanav Bhardwaj" userId="e65ef3ae-fe58-41e2-a6e3-deddf8e96836" providerId="ADAL" clId="{471737F9-34A9-4D8C-B604-1D85CAF3D6EB}" dt="2024-01-30T19:33:50.557" v="5" actId="2711"/>
          <ac:spMkLst>
            <pc:docMk/>
            <pc:sldMk cId="1087678759" sldId="267"/>
            <ac:spMk id="951" creationId="{1BE9E2E9-19D5-AD77-C8B3-914BD4AF3A11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Relationship Id="rId4" Type="http://schemas.openxmlformats.org/officeDocument/2006/relationships/image" Target="../media/image7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Relationship Id="rId4" Type="http://schemas.openxmlformats.org/officeDocument/2006/relationships/image" Target="../media/image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A0E0A1-226F-4BD0-BB10-FD652B06B2E4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329A3AE-7760-4D49-893A-374327427185}">
      <dgm:prSet/>
      <dgm:spPr/>
      <dgm:t>
        <a:bodyPr/>
        <a:lstStyle/>
        <a:p>
          <a:r>
            <a:rPr lang="en-US">
              <a:solidFill>
                <a:schemeClr val="tx1"/>
              </a:solidFill>
            </a:rPr>
            <a:t>User Interface</a:t>
          </a:r>
        </a:p>
      </dgm:t>
    </dgm:pt>
    <dgm:pt modelId="{2457C007-EE09-4A63-8A26-A519D348BFD7}" type="parTrans" cxnId="{A3D4415F-DE02-49CF-A664-DCB27AB69F64}">
      <dgm:prSet/>
      <dgm:spPr/>
      <dgm:t>
        <a:bodyPr/>
        <a:lstStyle/>
        <a:p>
          <a:endParaRPr lang="en-US"/>
        </a:p>
      </dgm:t>
    </dgm:pt>
    <dgm:pt modelId="{96C5D2A3-CA5B-47CA-BA3D-412E3A3A7B0A}" type="sibTrans" cxnId="{A3D4415F-DE02-49CF-A664-DCB27AB69F64}">
      <dgm:prSet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  <dgm:t>
        <a:bodyPr/>
        <a:lstStyle/>
        <a:p>
          <a:endParaRPr lang="en-US"/>
        </a:p>
      </dgm:t>
    </dgm:pt>
    <dgm:pt modelId="{16B5B847-137B-4F99-8CDC-D03194B442EC}">
      <dgm:prSet phldrT="[Text]"/>
      <dgm:spPr/>
      <dgm:t>
        <a:bodyPr/>
        <a:lstStyle/>
        <a:p>
          <a:r>
            <a:rPr lang="en-US"/>
            <a:t>Scenario Analysis</a:t>
          </a:r>
        </a:p>
      </dgm:t>
    </dgm:pt>
    <dgm:pt modelId="{D72D9880-773A-43EC-AB15-F448CBA8E436}" type="parTrans" cxnId="{0A11EF7F-44CB-45AA-8171-29B331E8D587}">
      <dgm:prSet/>
      <dgm:spPr/>
      <dgm:t>
        <a:bodyPr/>
        <a:lstStyle/>
        <a:p>
          <a:endParaRPr lang="en-US"/>
        </a:p>
      </dgm:t>
    </dgm:pt>
    <dgm:pt modelId="{3844DBE3-0890-4E09-B008-7256EAF2D173}" type="sibTrans" cxnId="{0A11EF7F-44CB-45AA-8171-29B331E8D587}">
      <dgm:prSet/>
      <dgm:spPr>
        <a:blipFill>
          <a:blip xmlns:r="http://schemas.openxmlformats.org/officeDocument/2006/relationships" r:embed="rId2"/>
          <a:srcRect/>
          <a:stretch>
            <a:fillRect l="-24000" r="-24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Pastel workspace setup"/>
        </a:ext>
      </dgm:extLst>
    </dgm:pt>
    <dgm:pt modelId="{4317E13C-D166-46BB-83FD-56BC3C267212}">
      <dgm:prSet phldrT="[Text]"/>
      <dgm:spPr/>
      <dgm:t>
        <a:bodyPr/>
        <a:lstStyle/>
        <a:p>
          <a:r>
            <a:rPr lang="en-US"/>
            <a:t>Visualization</a:t>
          </a:r>
        </a:p>
      </dgm:t>
    </dgm:pt>
    <dgm:pt modelId="{FCEC58F3-4BDC-42DE-BAE5-A25D42CD4E57}" type="parTrans" cxnId="{9DB53FA0-A603-4DC1-92C0-FB4E29F5A231}">
      <dgm:prSet/>
      <dgm:spPr/>
      <dgm:t>
        <a:bodyPr/>
        <a:lstStyle/>
        <a:p>
          <a:endParaRPr lang="en-US"/>
        </a:p>
      </dgm:t>
    </dgm:pt>
    <dgm:pt modelId="{054C5781-D57D-4C58-96EA-FF01D4628B0D}" type="sibTrans" cxnId="{9DB53FA0-A603-4DC1-92C0-FB4E29F5A231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Digital financial graph"/>
        </a:ext>
      </dgm:extLst>
    </dgm:pt>
    <dgm:pt modelId="{44F24566-3096-424C-A88E-C85C972CF7C8}">
      <dgm:prSet phldrT="[Text]"/>
      <dgm:spPr/>
      <dgm:t>
        <a:bodyPr/>
        <a:lstStyle/>
        <a:p>
          <a:r>
            <a:rPr lang="en-US"/>
            <a:t>Geospatial Analysis</a:t>
          </a:r>
        </a:p>
      </dgm:t>
    </dgm:pt>
    <dgm:pt modelId="{ACC69898-9994-4CD9-932A-70D93F4F24D5}" type="parTrans" cxnId="{6CFCFE73-32FE-4B7F-A781-C1FF3AD02700}">
      <dgm:prSet/>
      <dgm:spPr/>
      <dgm:t>
        <a:bodyPr/>
        <a:lstStyle/>
        <a:p>
          <a:endParaRPr lang="en-US"/>
        </a:p>
      </dgm:t>
    </dgm:pt>
    <dgm:pt modelId="{8E14BF12-23C2-4AE5-8D04-A6AF08257DD9}" type="sibTrans" cxnId="{6CFCFE73-32FE-4B7F-A781-C1FF3AD02700}">
      <dgm:prSet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Satellite view of Earth"/>
        </a:ext>
      </dgm:extLst>
    </dgm:pt>
    <dgm:pt modelId="{3FF3D8D0-5233-4C54-A038-7358C20C17F0}" type="pres">
      <dgm:prSet presAssocID="{B7A0E0A1-226F-4BD0-BB10-FD652B06B2E4}" presName="Name0" presStyleCnt="0">
        <dgm:presLayoutVars>
          <dgm:chMax val="7"/>
          <dgm:chPref val="7"/>
          <dgm:dir/>
        </dgm:presLayoutVars>
      </dgm:prSet>
      <dgm:spPr/>
    </dgm:pt>
    <dgm:pt modelId="{9B2D4B42-B5BC-429A-9462-4E518D2421D4}" type="pres">
      <dgm:prSet presAssocID="{B7A0E0A1-226F-4BD0-BB10-FD652B06B2E4}" presName="Name1" presStyleCnt="0"/>
      <dgm:spPr/>
    </dgm:pt>
    <dgm:pt modelId="{3755DC45-C13D-463D-AA99-36E6B137E963}" type="pres">
      <dgm:prSet presAssocID="{96C5D2A3-CA5B-47CA-BA3D-412E3A3A7B0A}" presName="picture_1" presStyleCnt="0"/>
      <dgm:spPr/>
    </dgm:pt>
    <dgm:pt modelId="{2FADE17A-6ADC-4FE3-93D2-F90AC5F3994A}" type="pres">
      <dgm:prSet presAssocID="{96C5D2A3-CA5B-47CA-BA3D-412E3A3A7B0A}" presName="pictureRepeatNode" presStyleLbl="alignImgPlace1" presStyleIdx="0" presStyleCnt="4" custLinFactNeighborX="-1317" custLinFactNeighborY="9818"/>
      <dgm:spPr/>
    </dgm:pt>
    <dgm:pt modelId="{2EC2EFDD-2D94-44FE-B3E2-75AE1C0EE6B1}" type="pres">
      <dgm:prSet presAssocID="{8329A3AE-7760-4D49-893A-374327427185}" presName="text_1" presStyleLbl="node1" presStyleIdx="0" presStyleCnt="0" custScaleX="83210" custScaleY="38721" custLinFactY="-14652" custLinFactNeighborX="74463" custLinFactNeighborY="-100000">
        <dgm:presLayoutVars>
          <dgm:bulletEnabled val="1"/>
        </dgm:presLayoutVars>
      </dgm:prSet>
      <dgm:spPr/>
    </dgm:pt>
    <dgm:pt modelId="{D287C678-C0A9-4AA6-A4A2-6D5A37BA887B}" type="pres">
      <dgm:prSet presAssocID="{3844DBE3-0890-4E09-B008-7256EAF2D173}" presName="picture_2" presStyleCnt="0"/>
      <dgm:spPr/>
    </dgm:pt>
    <dgm:pt modelId="{C77C7D52-063A-46CF-98CF-ABA08F7AA068}" type="pres">
      <dgm:prSet presAssocID="{3844DBE3-0890-4E09-B008-7256EAF2D173}" presName="pictureRepeatNode" presStyleLbl="alignImgPlace1" presStyleIdx="1" presStyleCnt="4"/>
      <dgm:spPr/>
    </dgm:pt>
    <dgm:pt modelId="{0A7234E4-6F14-4211-8039-D1EAEC9E4D7F}" type="pres">
      <dgm:prSet presAssocID="{16B5B847-137B-4F99-8CDC-D03194B442EC}" presName="line_2" presStyleLbl="parChTrans1D1" presStyleIdx="0" presStyleCnt="3"/>
      <dgm:spPr/>
    </dgm:pt>
    <dgm:pt modelId="{FC89D153-C21F-4A47-97ED-06E10882D23E}" type="pres">
      <dgm:prSet presAssocID="{16B5B847-137B-4F99-8CDC-D03194B442EC}" presName="textparent_2" presStyleLbl="node1" presStyleIdx="0" presStyleCnt="0"/>
      <dgm:spPr/>
    </dgm:pt>
    <dgm:pt modelId="{2903BBFE-3077-4AB0-82BD-7DAF142AEFA9}" type="pres">
      <dgm:prSet presAssocID="{16B5B847-137B-4F99-8CDC-D03194B442EC}" presName="text_2" presStyleLbl="revTx" presStyleIdx="0" presStyleCnt="3">
        <dgm:presLayoutVars>
          <dgm:bulletEnabled val="1"/>
        </dgm:presLayoutVars>
      </dgm:prSet>
      <dgm:spPr/>
    </dgm:pt>
    <dgm:pt modelId="{1453FC22-1D0C-4D78-8549-7FF984913B2A}" type="pres">
      <dgm:prSet presAssocID="{054C5781-D57D-4C58-96EA-FF01D4628B0D}" presName="picture_3" presStyleCnt="0"/>
      <dgm:spPr/>
    </dgm:pt>
    <dgm:pt modelId="{7B9677A7-1E68-4C8C-B47C-5B7762DCC72E}" type="pres">
      <dgm:prSet presAssocID="{054C5781-D57D-4C58-96EA-FF01D4628B0D}" presName="pictureRepeatNode" presStyleLbl="alignImgPlace1" presStyleIdx="2" presStyleCnt="4"/>
      <dgm:spPr/>
    </dgm:pt>
    <dgm:pt modelId="{2F5D31DE-2A51-41B3-A09C-3F6E16C74645}" type="pres">
      <dgm:prSet presAssocID="{4317E13C-D166-46BB-83FD-56BC3C267212}" presName="line_3" presStyleLbl="parChTrans1D1" presStyleIdx="1" presStyleCnt="3"/>
      <dgm:spPr/>
    </dgm:pt>
    <dgm:pt modelId="{3CD69466-30FF-436E-9E7A-A91AD20049D7}" type="pres">
      <dgm:prSet presAssocID="{4317E13C-D166-46BB-83FD-56BC3C267212}" presName="textparent_3" presStyleLbl="node1" presStyleIdx="0" presStyleCnt="0"/>
      <dgm:spPr/>
    </dgm:pt>
    <dgm:pt modelId="{D9A3E544-1A13-4BA8-853E-CFF83C867E05}" type="pres">
      <dgm:prSet presAssocID="{4317E13C-D166-46BB-83FD-56BC3C267212}" presName="text_3" presStyleLbl="revTx" presStyleIdx="1" presStyleCnt="3">
        <dgm:presLayoutVars>
          <dgm:bulletEnabled val="1"/>
        </dgm:presLayoutVars>
      </dgm:prSet>
      <dgm:spPr/>
    </dgm:pt>
    <dgm:pt modelId="{714C0AA2-CFA6-4947-8EA7-9923E05347CF}" type="pres">
      <dgm:prSet presAssocID="{8E14BF12-23C2-4AE5-8D04-A6AF08257DD9}" presName="picture_4" presStyleCnt="0"/>
      <dgm:spPr/>
    </dgm:pt>
    <dgm:pt modelId="{9FD501B6-8795-4D99-B062-6B75E8B6DA1C}" type="pres">
      <dgm:prSet presAssocID="{8E14BF12-23C2-4AE5-8D04-A6AF08257DD9}" presName="pictureRepeatNode" presStyleLbl="alignImgPlace1" presStyleIdx="3" presStyleCnt="4"/>
      <dgm:spPr/>
    </dgm:pt>
    <dgm:pt modelId="{63DF69D6-773A-4A69-825D-1F4C7E12F114}" type="pres">
      <dgm:prSet presAssocID="{44F24566-3096-424C-A88E-C85C972CF7C8}" presName="line_4" presStyleLbl="parChTrans1D1" presStyleIdx="2" presStyleCnt="3"/>
      <dgm:spPr/>
    </dgm:pt>
    <dgm:pt modelId="{69851965-1B41-4286-897B-90A8471A9F09}" type="pres">
      <dgm:prSet presAssocID="{44F24566-3096-424C-A88E-C85C972CF7C8}" presName="textparent_4" presStyleLbl="node1" presStyleIdx="0" presStyleCnt="0"/>
      <dgm:spPr/>
    </dgm:pt>
    <dgm:pt modelId="{8810940A-B135-49DF-B313-04FC470EA2A3}" type="pres">
      <dgm:prSet presAssocID="{44F24566-3096-424C-A88E-C85C972CF7C8}" presName="text_4" presStyleLbl="revTx" presStyleIdx="2" presStyleCnt="3">
        <dgm:presLayoutVars>
          <dgm:bulletEnabled val="1"/>
        </dgm:presLayoutVars>
      </dgm:prSet>
      <dgm:spPr/>
    </dgm:pt>
  </dgm:ptLst>
  <dgm:cxnLst>
    <dgm:cxn modelId="{40E1DC0A-6C18-498B-A638-F9AE4993C670}" type="presOf" srcId="{44F24566-3096-424C-A88E-C85C972CF7C8}" destId="{8810940A-B135-49DF-B313-04FC470EA2A3}" srcOrd="0" destOrd="0" presId="urn:microsoft.com/office/officeart/2008/layout/CircularPictureCallout"/>
    <dgm:cxn modelId="{A3D4415F-DE02-49CF-A664-DCB27AB69F64}" srcId="{B7A0E0A1-226F-4BD0-BB10-FD652B06B2E4}" destId="{8329A3AE-7760-4D49-893A-374327427185}" srcOrd="0" destOrd="0" parTransId="{2457C007-EE09-4A63-8A26-A519D348BFD7}" sibTransId="{96C5D2A3-CA5B-47CA-BA3D-412E3A3A7B0A}"/>
    <dgm:cxn modelId="{D6FDA64F-7BFF-484D-8267-31D24B6D448A}" type="presOf" srcId="{96C5D2A3-CA5B-47CA-BA3D-412E3A3A7B0A}" destId="{2FADE17A-6ADC-4FE3-93D2-F90AC5F3994A}" srcOrd="0" destOrd="0" presId="urn:microsoft.com/office/officeart/2008/layout/CircularPictureCallout"/>
    <dgm:cxn modelId="{6CFCFE73-32FE-4B7F-A781-C1FF3AD02700}" srcId="{B7A0E0A1-226F-4BD0-BB10-FD652B06B2E4}" destId="{44F24566-3096-424C-A88E-C85C972CF7C8}" srcOrd="3" destOrd="0" parTransId="{ACC69898-9994-4CD9-932A-70D93F4F24D5}" sibTransId="{8E14BF12-23C2-4AE5-8D04-A6AF08257DD9}"/>
    <dgm:cxn modelId="{A1D94659-4881-44B3-A5CC-3EF6DAE22216}" type="presOf" srcId="{16B5B847-137B-4F99-8CDC-D03194B442EC}" destId="{2903BBFE-3077-4AB0-82BD-7DAF142AEFA9}" srcOrd="0" destOrd="0" presId="urn:microsoft.com/office/officeart/2008/layout/CircularPictureCallout"/>
    <dgm:cxn modelId="{0A11EF7F-44CB-45AA-8171-29B331E8D587}" srcId="{B7A0E0A1-226F-4BD0-BB10-FD652B06B2E4}" destId="{16B5B847-137B-4F99-8CDC-D03194B442EC}" srcOrd="1" destOrd="0" parTransId="{D72D9880-773A-43EC-AB15-F448CBA8E436}" sibTransId="{3844DBE3-0890-4E09-B008-7256EAF2D173}"/>
    <dgm:cxn modelId="{FE0B7687-201C-4A30-9010-49AFB83C044B}" type="presOf" srcId="{B7A0E0A1-226F-4BD0-BB10-FD652B06B2E4}" destId="{3FF3D8D0-5233-4C54-A038-7358C20C17F0}" srcOrd="0" destOrd="0" presId="urn:microsoft.com/office/officeart/2008/layout/CircularPictureCallout"/>
    <dgm:cxn modelId="{9858038D-0F11-4B47-A3E3-832CF390718C}" type="presOf" srcId="{3844DBE3-0890-4E09-B008-7256EAF2D173}" destId="{C77C7D52-063A-46CF-98CF-ABA08F7AA068}" srcOrd="0" destOrd="0" presId="urn:microsoft.com/office/officeart/2008/layout/CircularPictureCallout"/>
    <dgm:cxn modelId="{4D236798-56EB-4869-BDBC-F2BB012C035A}" type="presOf" srcId="{8329A3AE-7760-4D49-893A-374327427185}" destId="{2EC2EFDD-2D94-44FE-B3E2-75AE1C0EE6B1}" srcOrd="0" destOrd="0" presId="urn:microsoft.com/office/officeart/2008/layout/CircularPictureCallout"/>
    <dgm:cxn modelId="{9DB53FA0-A603-4DC1-92C0-FB4E29F5A231}" srcId="{B7A0E0A1-226F-4BD0-BB10-FD652B06B2E4}" destId="{4317E13C-D166-46BB-83FD-56BC3C267212}" srcOrd="2" destOrd="0" parTransId="{FCEC58F3-4BDC-42DE-BAE5-A25D42CD4E57}" sibTransId="{054C5781-D57D-4C58-96EA-FF01D4628B0D}"/>
    <dgm:cxn modelId="{4D2C0BDE-791C-4E40-99F9-5B4091136B64}" type="presOf" srcId="{4317E13C-D166-46BB-83FD-56BC3C267212}" destId="{D9A3E544-1A13-4BA8-853E-CFF83C867E05}" srcOrd="0" destOrd="0" presId="urn:microsoft.com/office/officeart/2008/layout/CircularPictureCallout"/>
    <dgm:cxn modelId="{38EA39F6-C187-43FF-A16F-9FCA060795E3}" type="presOf" srcId="{8E14BF12-23C2-4AE5-8D04-A6AF08257DD9}" destId="{9FD501B6-8795-4D99-B062-6B75E8B6DA1C}" srcOrd="0" destOrd="0" presId="urn:microsoft.com/office/officeart/2008/layout/CircularPictureCallout"/>
    <dgm:cxn modelId="{BEFE71F9-394E-410E-9900-473994183224}" type="presOf" srcId="{054C5781-D57D-4C58-96EA-FF01D4628B0D}" destId="{7B9677A7-1E68-4C8C-B47C-5B7762DCC72E}" srcOrd="0" destOrd="0" presId="urn:microsoft.com/office/officeart/2008/layout/CircularPictureCallout"/>
    <dgm:cxn modelId="{C0144B2A-E651-416A-BFD2-F644B33129C4}" type="presParOf" srcId="{3FF3D8D0-5233-4C54-A038-7358C20C17F0}" destId="{9B2D4B42-B5BC-429A-9462-4E518D2421D4}" srcOrd="0" destOrd="0" presId="urn:microsoft.com/office/officeart/2008/layout/CircularPictureCallout"/>
    <dgm:cxn modelId="{20F22955-CD86-4333-B72B-E2244EA240AF}" type="presParOf" srcId="{9B2D4B42-B5BC-429A-9462-4E518D2421D4}" destId="{3755DC45-C13D-463D-AA99-36E6B137E963}" srcOrd="0" destOrd="0" presId="urn:microsoft.com/office/officeart/2008/layout/CircularPictureCallout"/>
    <dgm:cxn modelId="{C21593B2-3838-4D59-8A2C-F444DC92CB19}" type="presParOf" srcId="{3755DC45-C13D-463D-AA99-36E6B137E963}" destId="{2FADE17A-6ADC-4FE3-93D2-F90AC5F3994A}" srcOrd="0" destOrd="0" presId="urn:microsoft.com/office/officeart/2008/layout/CircularPictureCallout"/>
    <dgm:cxn modelId="{EF75AE02-3EFA-45C4-926D-5BCE28204B15}" type="presParOf" srcId="{9B2D4B42-B5BC-429A-9462-4E518D2421D4}" destId="{2EC2EFDD-2D94-44FE-B3E2-75AE1C0EE6B1}" srcOrd="1" destOrd="0" presId="urn:microsoft.com/office/officeart/2008/layout/CircularPictureCallout"/>
    <dgm:cxn modelId="{F05C2BFD-E6CB-4CEF-979D-5365F30018B4}" type="presParOf" srcId="{9B2D4B42-B5BC-429A-9462-4E518D2421D4}" destId="{D287C678-C0A9-4AA6-A4A2-6D5A37BA887B}" srcOrd="2" destOrd="0" presId="urn:microsoft.com/office/officeart/2008/layout/CircularPictureCallout"/>
    <dgm:cxn modelId="{D045D5A4-AB02-4B3C-B7AB-AEFAFFCBBB1B}" type="presParOf" srcId="{D287C678-C0A9-4AA6-A4A2-6D5A37BA887B}" destId="{C77C7D52-063A-46CF-98CF-ABA08F7AA068}" srcOrd="0" destOrd="0" presId="urn:microsoft.com/office/officeart/2008/layout/CircularPictureCallout"/>
    <dgm:cxn modelId="{C935FD02-D1C3-472F-9AF6-31C472AE5368}" type="presParOf" srcId="{9B2D4B42-B5BC-429A-9462-4E518D2421D4}" destId="{0A7234E4-6F14-4211-8039-D1EAEC9E4D7F}" srcOrd="3" destOrd="0" presId="urn:microsoft.com/office/officeart/2008/layout/CircularPictureCallout"/>
    <dgm:cxn modelId="{1C7569AF-C3FD-42A6-832D-69C35A5404BD}" type="presParOf" srcId="{9B2D4B42-B5BC-429A-9462-4E518D2421D4}" destId="{FC89D153-C21F-4A47-97ED-06E10882D23E}" srcOrd="4" destOrd="0" presId="urn:microsoft.com/office/officeart/2008/layout/CircularPictureCallout"/>
    <dgm:cxn modelId="{DAFF9706-748F-4EEC-86BF-ADE7569611B6}" type="presParOf" srcId="{FC89D153-C21F-4A47-97ED-06E10882D23E}" destId="{2903BBFE-3077-4AB0-82BD-7DAF142AEFA9}" srcOrd="0" destOrd="0" presId="urn:microsoft.com/office/officeart/2008/layout/CircularPictureCallout"/>
    <dgm:cxn modelId="{A0EF1918-8902-4266-8854-43581C12666D}" type="presParOf" srcId="{9B2D4B42-B5BC-429A-9462-4E518D2421D4}" destId="{1453FC22-1D0C-4D78-8549-7FF984913B2A}" srcOrd="5" destOrd="0" presId="urn:microsoft.com/office/officeart/2008/layout/CircularPictureCallout"/>
    <dgm:cxn modelId="{3C74B25E-88F7-461D-AC98-07EEA0C2DF88}" type="presParOf" srcId="{1453FC22-1D0C-4D78-8549-7FF984913B2A}" destId="{7B9677A7-1E68-4C8C-B47C-5B7762DCC72E}" srcOrd="0" destOrd="0" presId="urn:microsoft.com/office/officeart/2008/layout/CircularPictureCallout"/>
    <dgm:cxn modelId="{9ED9032E-FBF4-41FD-A8DD-63FDD250CA87}" type="presParOf" srcId="{9B2D4B42-B5BC-429A-9462-4E518D2421D4}" destId="{2F5D31DE-2A51-41B3-A09C-3F6E16C74645}" srcOrd="6" destOrd="0" presId="urn:microsoft.com/office/officeart/2008/layout/CircularPictureCallout"/>
    <dgm:cxn modelId="{739DC2DA-0A74-40D1-9C4C-84E814450E84}" type="presParOf" srcId="{9B2D4B42-B5BC-429A-9462-4E518D2421D4}" destId="{3CD69466-30FF-436E-9E7A-A91AD20049D7}" srcOrd="7" destOrd="0" presId="urn:microsoft.com/office/officeart/2008/layout/CircularPictureCallout"/>
    <dgm:cxn modelId="{C24E50EB-2484-4234-8C30-92938343B173}" type="presParOf" srcId="{3CD69466-30FF-436E-9E7A-A91AD20049D7}" destId="{D9A3E544-1A13-4BA8-853E-CFF83C867E05}" srcOrd="0" destOrd="0" presId="urn:microsoft.com/office/officeart/2008/layout/CircularPictureCallout"/>
    <dgm:cxn modelId="{6DB725D2-FE47-4173-A8F6-B912F375AE16}" type="presParOf" srcId="{9B2D4B42-B5BC-429A-9462-4E518D2421D4}" destId="{714C0AA2-CFA6-4947-8EA7-9923E05347CF}" srcOrd="8" destOrd="0" presId="urn:microsoft.com/office/officeart/2008/layout/CircularPictureCallout"/>
    <dgm:cxn modelId="{BDAD17A7-8BA3-4C09-A01F-CB5B7A376D9F}" type="presParOf" srcId="{714C0AA2-CFA6-4947-8EA7-9923E05347CF}" destId="{9FD501B6-8795-4D99-B062-6B75E8B6DA1C}" srcOrd="0" destOrd="0" presId="urn:microsoft.com/office/officeart/2008/layout/CircularPictureCallout"/>
    <dgm:cxn modelId="{5753E17D-6FC7-4465-BABF-F366A085C36F}" type="presParOf" srcId="{9B2D4B42-B5BC-429A-9462-4E518D2421D4}" destId="{63DF69D6-773A-4A69-825D-1F4C7E12F114}" srcOrd="9" destOrd="0" presId="urn:microsoft.com/office/officeart/2008/layout/CircularPictureCallout"/>
    <dgm:cxn modelId="{5F5831D0-7CD8-4521-999F-2A52672CE048}" type="presParOf" srcId="{9B2D4B42-B5BC-429A-9462-4E518D2421D4}" destId="{69851965-1B41-4286-897B-90A8471A9F09}" srcOrd="10" destOrd="0" presId="urn:microsoft.com/office/officeart/2008/layout/CircularPictureCallout"/>
    <dgm:cxn modelId="{A9CF8504-768B-437F-BFEB-281BD9E824BC}" type="presParOf" srcId="{69851965-1B41-4286-897B-90A8471A9F09}" destId="{8810940A-B135-49DF-B313-04FC470EA2A3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DA4691-69AC-4334-B17A-A26F0A3D52E0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31A69585-1162-4BD6-8E40-95C33F747C7E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Milestone 1 Data Cleaning &amp; Preprocessing (Week of Feb 2)</a:t>
          </a:r>
          <a:endParaRPr lang="en-US"/>
        </a:p>
      </dgm:t>
    </dgm:pt>
    <dgm:pt modelId="{5B5ABB36-1A2A-4A90-A6B5-9371A76567B5}" type="parTrans" cxnId="{2B1819E7-B453-41EE-99BC-62C6203BCAA9}">
      <dgm:prSet/>
      <dgm:spPr/>
    </dgm:pt>
    <dgm:pt modelId="{13464B22-BC74-4B8A-BF44-AC53F5189124}" type="sibTrans" cxnId="{2B1819E7-B453-41EE-99BC-62C6203BCAA9}">
      <dgm:prSet/>
      <dgm:spPr/>
    </dgm:pt>
    <dgm:pt modelId="{47A40705-0660-45F1-8A98-9CA6E0E7A033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Milestone 2 Descriptive Statistical Analysis (Week of Feb 9)</a:t>
          </a:r>
          <a:endParaRPr lang="en-US"/>
        </a:p>
      </dgm:t>
    </dgm:pt>
    <dgm:pt modelId="{750CB330-0B1B-4621-B936-ECAAAEE42838}" type="parTrans" cxnId="{50C4A373-6946-45B5-A0CD-EE5E7557DEF8}">
      <dgm:prSet/>
      <dgm:spPr/>
    </dgm:pt>
    <dgm:pt modelId="{13FBEEB3-376B-4924-93A6-06710580878A}" type="sibTrans" cxnId="{50C4A373-6946-45B5-A0CD-EE5E7557DEF8}">
      <dgm:prSet/>
      <dgm:spPr/>
    </dgm:pt>
    <dgm:pt modelId="{3758D741-5ECA-49A3-8CF6-4860AD0AB2B4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Milestone 3 Exploratory Data Analysis (Week of Feb 16)</a:t>
          </a:r>
          <a:endParaRPr lang="en-US"/>
        </a:p>
      </dgm:t>
    </dgm:pt>
    <dgm:pt modelId="{ED6F82CB-AAE4-4326-AA74-ED347A9A4A3F}" type="parTrans" cxnId="{8DD515AB-B5AC-4696-9824-91D4DE608BC6}">
      <dgm:prSet/>
      <dgm:spPr/>
    </dgm:pt>
    <dgm:pt modelId="{ACC431EB-B22C-49C2-8013-57A518A3C521}" type="sibTrans" cxnId="{8DD515AB-B5AC-4696-9824-91D4DE608BC6}">
      <dgm:prSet/>
      <dgm:spPr/>
    </dgm:pt>
    <dgm:pt modelId="{085DCC22-B2EA-406F-93DD-FBAC5BD99460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Milestone 4 Modelling (Week of Feb 23)</a:t>
          </a:r>
        </a:p>
      </dgm:t>
    </dgm:pt>
    <dgm:pt modelId="{0E265BD3-AD5F-4804-9C60-6888F666FCEB}" type="parTrans" cxnId="{79D7CB1E-CD60-4C89-A4DC-E2B60E8AFE9A}">
      <dgm:prSet/>
      <dgm:spPr/>
    </dgm:pt>
    <dgm:pt modelId="{F9ED83BC-5ADE-4F82-A40A-8CA73BFEF812}" type="sibTrans" cxnId="{79D7CB1E-CD60-4C89-A4DC-E2B60E8AFE9A}">
      <dgm:prSet/>
      <dgm:spPr/>
    </dgm:pt>
    <dgm:pt modelId="{9D02DF30-24A4-4DFD-834D-0D8C8472461B}" type="pres">
      <dgm:prSet presAssocID="{CADA4691-69AC-4334-B17A-A26F0A3D52E0}" presName="Name0" presStyleCnt="0">
        <dgm:presLayoutVars>
          <dgm:dir/>
          <dgm:animLvl val="lvl"/>
          <dgm:resizeHandles val="exact"/>
        </dgm:presLayoutVars>
      </dgm:prSet>
      <dgm:spPr/>
    </dgm:pt>
    <dgm:pt modelId="{5589CD71-EDE6-4039-B5DA-3DB5FAB0736D}" type="pres">
      <dgm:prSet presAssocID="{31A69585-1162-4BD6-8E40-95C33F747C7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A1C0FC03-A3BC-4619-A651-DAC5E4FCFB37}" type="pres">
      <dgm:prSet presAssocID="{13464B22-BC74-4B8A-BF44-AC53F5189124}" presName="parTxOnlySpace" presStyleCnt="0"/>
      <dgm:spPr/>
    </dgm:pt>
    <dgm:pt modelId="{644E762C-4859-4839-AFF8-F1BA0F3EB2BB}" type="pres">
      <dgm:prSet presAssocID="{47A40705-0660-45F1-8A98-9CA6E0E7A033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0406AC9-4207-4217-AB9E-6DABDD5C67F1}" type="pres">
      <dgm:prSet presAssocID="{13FBEEB3-376B-4924-93A6-06710580878A}" presName="parTxOnlySpace" presStyleCnt="0"/>
      <dgm:spPr/>
    </dgm:pt>
    <dgm:pt modelId="{7BBB9EE9-65E3-4453-AE24-24AD4DC94545}" type="pres">
      <dgm:prSet presAssocID="{3758D741-5ECA-49A3-8CF6-4860AD0AB2B4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D315BA3-7EC8-4DE2-952C-5B9BFBDDDB76}" type="pres">
      <dgm:prSet presAssocID="{ACC431EB-B22C-49C2-8013-57A518A3C521}" presName="parTxOnlySpace" presStyleCnt="0"/>
      <dgm:spPr/>
    </dgm:pt>
    <dgm:pt modelId="{F4E673C4-3A78-48A2-8B8C-8D9E32127735}" type="pres">
      <dgm:prSet presAssocID="{085DCC22-B2EA-406F-93DD-FBAC5BD99460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95156809-AB75-4AC5-B03F-EBD610DFF0E8}" type="presOf" srcId="{085DCC22-B2EA-406F-93DD-FBAC5BD99460}" destId="{F4E673C4-3A78-48A2-8B8C-8D9E32127735}" srcOrd="0" destOrd="0" presId="urn:microsoft.com/office/officeart/2005/8/layout/chevron1"/>
    <dgm:cxn modelId="{9BD6171A-C18E-48A8-9BAC-33C916CB44E1}" type="presOf" srcId="{3758D741-5ECA-49A3-8CF6-4860AD0AB2B4}" destId="{7BBB9EE9-65E3-4453-AE24-24AD4DC94545}" srcOrd="0" destOrd="0" presId="urn:microsoft.com/office/officeart/2005/8/layout/chevron1"/>
    <dgm:cxn modelId="{79D7CB1E-CD60-4C89-A4DC-E2B60E8AFE9A}" srcId="{CADA4691-69AC-4334-B17A-A26F0A3D52E0}" destId="{085DCC22-B2EA-406F-93DD-FBAC5BD99460}" srcOrd="3" destOrd="0" parTransId="{0E265BD3-AD5F-4804-9C60-6888F666FCEB}" sibTransId="{F9ED83BC-5ADE-4F82-A40A-8CA73BFEF812}"/>
    <dgm:cxn modelId="{BE5C7732-026C-40B4-84A9-2570C6E4EE60}" type="presOf" srcId="{47A40705-0660-45F1-8A98-9CA6E0E7A033}" destId="{644E762C-4859-4839-AFF8-F1BA0F3EB2BB}" srcOrd="0" destOrd="0" presId="urn:microsoft.com/office/officeart/2005/8/layout/chevron1"/>
    <dgm:cxn modelId="{F8DCAB47-8446-4D62-9361-FF8F3944D61F}" type="presOf" srcId="{31A69585-1162-4BD6-8E40-95C33F747C7E}" destId="{5589CD71-EDE6-4039-B5DA-3DB5FAB0736D}" srcOrd="0" destOrd="0" presId="urn:microsoft.com/office/officeart/2005/8/layout/chevron1"/>
    <dgm:cxn modelId="{50C4A373-6946-45B5-A0CD-EE5E7557DEF8}" srcId="{CADA4691-69AC-4334-B17A-A26F0A3D52E0}" destId="{47A40705-0660-45F1-8A98-9CA6E0E7A033}" srcOrd="1" destOrd="0" parTransId="{750CB330-0B1B-4621-B936-ECAAAEE42838}" sibTransId="{13FBEEB3-376B-4924-93A6-06710580878A}"/>
    <dgm:cxn modelId="{899F219E-B53B-4559-A300-0D403A62BFC3}" type="presOf" srcId="{CADA4691-69AC-4334-B17A-A26F0A3D52E0}" destId="{9D02DF30-24A4-4DFD-834D-0D8C8472461B}" srcOrd="0" destOrd="0" presId="urn:microsoft.com/office/officeart/2005/8/layout/chevron1"/>
    <dgm:cxn modelId="{8DD515AB-B5AC-4696-9824-91D4DE608BC6}" srcId="{CADA4691-69AC-4334-B17A-A26F0A3D52E0}" destId="{3758D741-5ECA-49A3-8CF6-4860AD0AB2B4}" srcOrd="2" destOrd="0" parTransId="{ED6F82CB-AAE4-4326-AA74-ED347A9A4A3F}" sibTransId="{ACC431EB-B22C-49C2-8013-57A518A3C521}"/>
    <dgm:cxn modelId="{2B1819E7-B453-41EE-99BC-62C6203BCAA9}" srcId="{CADA4691-69AC-4334-B17A-A26F0A3D52E0}" destId="{31A69585-1162-4BD6-8E40-95C33F747C7E}" srcOrd="0" destOrd="0" parTransId="{5B5ABB36-1A2A-4A90-A6B5-9371A76567B5}" sibTransId="{13464B22-BC74-4B8A-BF44-AC53F5189124}"/>
    <dgm:cxn modelId="{E17CF989-19C8-46CC-8807-9D713C415ABE}" type="presParOf" srcId="{9D02DF30-24A4-4DFD-834D-0D8C8472461B}" destId="{5589CD71-EDE6-4039-B5DA-3DB5FAB0736D}" srcOrd="0" destOrd="0" presId="urn:microsoft.com/office/officeart/2005/8/layout/chevron1"/>
    <dgm:cxn modelId="{08D61C27-2115-4549-B271-9D13B610C2F3}" type="presParOf" srcId="{9D02DF30-24A4-4DFD-834D-0D8C8472461B}" destId="{A1C0FC03-A3BC-4619-A651-DAC5E4FCFB37}" srcOrd="1" destOrd="0" presId="urn:microsoft.com/office/officeart/2005/8/layout/chevron1"/>
    <dgm:cxn modelId="{9D835B3D-2773-4169-93AF-D25B9044F6B6}" type="presParOf" srcId="{9D02DF30-24A4-4DFD-834D-0D8C8472461B}" destId="{644E762C-4859-4839-AFF8-F1BA0F3EB2BB}" srcOrd="2" destOrd="0" presId="urn:microsoft.com/office/officeart/2005/8/layout/chevron1"/>
    <dgm:cxn modelId="{C3D4F847-7B0C-428F-BC94-78AE5AA688C8}" type="presParOf" srcId="{9D02DF30-24A4-4DFD-834D-0D8C8472461B}" destId="{E0406AC9-4207-4217-AB9E-6DABDD5C67F1}" srcOrd="3" destOrd="0" presId="urn:microsoft.com/office/officeart/2005/8/layout/chevron1"/>
    <dgm:cxn modelId="{55E58ED4-D0A6-4861-8E7A-B220D5B272BC}" type="presParOf" srcId="{9D02DF30-24A4-4DFD-834D-0D8C8472461B}" destId="{7BBB9EE9-65E3-4453-AE24-24AD4DC94545}" srcOrd="4" destOrd="0" presId="urn:microsoft.com/office/officeart/2005/8/layout/chevron1"/>
    <dgm:cxn modelId="{E83A4078-0B0F-49F7-8B1D-7E78B001986A}" type="presParOf" srcId="{9D02DF30-24A4-4DFD-834D-0D8C8472461B}" destId="{0D315BA3-7EC8-4DE2-952C-5B9BFBDDDB76}" srcOrd="5" destOrd="0" presId="urn:microsoft.com/office/officeart/2005/8/layout/chevron1"/>
    <dgm:cxn modelId="{2E25D0DB-D482-42B6-B52C-9494D0D576E2}" type="presParOf" srcId="{9D02DF30-24A4-4DFD-834D-0D8C8472461B}" destId="{F4E673C4-3A78-48A2-8B8C-8D9E32127735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ADA4691-69AC-4334-B17A-A26F0A3D52E0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31A69585-1162-4BD6-8E40-95C33F747C7E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Buffer Week (Week of March 1)</a:t>
          </a:r>
          <a:endParaRPr lang="en-US"/>
        </a:p>
      </dgm:t>
    </dgm:pt>
    <dgm:pt modelId="{5B5ABB36-1A2A-4A90-A6B5-9371A76567B5}" type="parTrans" cxnId="{2B1819E7-B453-41EE-99BC-62C6203BCAA9}">
      <dgm:prSet/>
      <dgm:spPr/>
      <dgm:t>
        <a:bodyPr/>
        <a:lstStyle/>
        <a:p>
          <a:endParaRPr lang="en-CA"/>
        </a:p>
      </dgm:t>
    </dgm:pt>
    <dgm:pt modelId="{13464B22-BC74-4B8A-BF44-AC53F5189124}" type="sibTrans" cxnId="{2B1819E7-B453-41EE-99BC-62C6203BCAA9}">
      <dgm:prSet/>
      <dgm:spPr/>
      <dgm:t>
        <a:bodyPr/>
        <a:lstStyle/>
        <a:p>
          <a:endParaRPr lang="en-CA"/>
        </a:p>
      </dgm:t>
    </dgm:pt>
    <dgm:pt modelId="{47A40705-0660-45F1-8A98-9CA6E0E7A033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Milestone 5 Analysis and Realtime Updates (Week of March 8)</a:t>
          </a:r>
          <a:endParaRPr lang="en-US"/>
        </a:p>
      </dgm:t>
    </dgm:pt>
    <dgm:pt modelId="{750CB330-0B1B-4621-B936-ECAAAEE42838}" type="parTrans" cxnId="{50C4A373-6946-45B5-A0CD-EE5E7557DEF8}">
      <dgm:prSet/>
      <dgm:spPr/>
      <dgm:t>
        <a:bodyPr/>
        <a:lstStyle/>
        <a:p>
          <a:endParaRPr lang="en-CA"/>
        </a:p>
      </dgm:t>
    </dgm:pt>
    <dgm:pt modelId="{13FBEEB3-376B-4924-93A6-06710580878A}" type="sibTrans" cxnId="{50C4A373-6946-45B5-A0CD-EE5E7557DEF8}">
      <dgm:prSet/>
      <dgm:spPr/>
      <dgm:t>
        <a:bodyPr/>
        <a:lstStyle/>
        <a:p>
          <a:endParaRPr lang="en-CA"/>
        </a:p>
      </dgm:t>
    </dgm:pt>
    <dgm:pt modelId="{3758D741-5ECA-49A3-8CF6-4860AD0AB2B4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Milestone 6 Visualization and Reporting (Week of March 15)</a:t>
          </a:r>
          <a:endParaRPr lang="en-US"/>
        </a:p>
      </dgm:t>
    </dgm:pt>
    <dgm:pt modelId="{ED6F82CB-AAE4-4326-AA74-ED347A9A4A3F}" type="parTrans" cxnId="{8DD515AB-B5AC-4696-9824-91D4DE608BC6}">
      <dgm:prSet/>
      <dgm:spPr/>
      <dgm:t>
        <a:bodyPr/>
        <a:lstStyle/>
        <a:p>
          <a:endParaRPr lang="en-CA"/>
        </a:p>
      </dgm:t>
    </dgm:pt>
    <dgm:pt modelId="{ACC431EB-B22C-49C2-8013-57A518A3C521}" type="sibTrans" cxnId="{8DD515AB-B5AC-4696-9824-91D4DE608BC6}">
      <dgm:prSet/>
      <dgm:spPr/>
      <dgm:t>
        <a:bodyPr/>
        <a:lstStyle/>
        <a:p>
          <a:endParaRPr lang="en-CA"/>
        </a:p>
      </dgm:t>
    </dgm:pt>
    <dgm:pt modelId="{085DCC22-B2EA-406F-93DD-FBAC5BD99460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Milestone 7 Policy Recommendations and Buffer (Week of March 22)</a:t>
          </a:r>
        </a:p>
      </dgm:t>
    </dgm:pt>
    <dgm:pt modelId="{0E265BD3-AD5F-4804-9C60-6888F666FCEB}" type="parTrans" cxnId="{79D7CB1E-CD60-4C89-A4DC-E2B60E8AFE9A}">
      <dgm:prSet/>
      <dgm:spPr/>
      <dgm:t>
        <a:bodyPr/>
        <a:lstStyle/>
        <a:p>
          <a:endParaRPr lang="en-CA"/>
        </a:p>
      </dgm:t>
    </dgm:pt>
    <dgm:pt modelId="{F9ED83BC-5ADE-4F82-A40A-8CA73BFEF812}" type="sibTrans" cxnId="{79D7CB1E-CD60-4C89-A4DC-E2B60E8AFE9A}">
      <dgm:prSet/>
      <dgm:spPr/>
      <dgm:t>
        <a:bodyPr/>
        <a:lstStyle/>
        <a:p>
          <a:endParaRPr lang="en-CA"/>
        </a:p>
      </dgm:t>
    </dgm:pt>
    <dgm:pt modelId="{9D02DF30-24A4-4DFD-834D-0D8C8472461B}" type="pres">
      <dgm:prSet presAssocID="{CADA4691-69AC-4334-B17A-A26F0A3D52E0}" presName="Name0" presStyleCnt="0">
        <dgm:presLayoutVars>
          <dgm:dir/>
          <dgm:animLvl val="lvl"/>
          <dgm:resizeHandles val="exact"/>
        </dgm:presLayoutVars>
      </dgm:prSet>
      <dgm:spPr/>
    </dgm:pt>
    <dgm:pt modelId="{5589CD71-EDE6-4039-B5DA-3DB5FAB0736D}" type="pres">
      <dgm:prSet presAssocID="{31A69585-1162-4BD6-8E40-95C33F747C7E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A1C0FC03-A3BC-4619-A651-DAC5E4FCFB37}" type="pres">
      <dgm:prSet presAssocID="{13464B22-BC74-4B8A-BF44-AC53F5189124}" presName="parTxOnlySpace" presStyleCnt="0"/>
      <dgm:spPr/>
    </dgm:pt>
    <dgm:pt modelId="{644E762C-4859-4839-AFF8-F1BA0F3EB2BB}" type="pres">
      <dgm:prSet presAssocID="{47A40705-0660-45F1-8A98-9CA6E0E7A033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0406AC9-4207-4217-AB9E-6DABDD5C67F1}" type="pres">
      <dgm:prSet presAssocID="{13FBEEB3-376B-4924-93A6-06710580878A}" presName="parTxOnlySpace" presStyleCnt="0"/>
      <dgm:spPr/>
    </dgm:pt>
    <dgm:pt modelId="{7BBB9EE9-65E3-4453-AE24-24AD4DC94545}" type="pres">
      <dgm:prSet presAssocID="{3758D741-5ECA-49A3-8CF6-4860AD0AB2B4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D315BA3-7EC8-4DE2-952C-5B9BFBDDDB76}" type="pres">
      <dgm:prSet presAssocID="{ACC431EB-B22C-49C2-8013-57A518A3C521}" presName="parTxOnlySpace" presStyleCnt="0"/>
      <dgm:spPr/>
    </dgm:pt>
    <dgm:pt modelId="{F4E673C4-3A78-48A2-8B8C-8D9E32127735}" type="pres">
      <dgm:prSet presAssocID="{085DCC22-B2EA-406F-93DD-FBAC5BD99460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95156809-AB75-4AC5-B03F-EBD610DFF0E8}" type="presOf" srcId="{085DCC22-B2EA-406F-93DD-FBAC5BD99460}" destId="{F4E673C4-3A78-48A2-8B8C-8D9E32127735}" srcOrd="0" destOrd="0" presId="urn:microsoft.com/office/officeart/2005/8/layout/chevron1"/>
    <dgm:cxn modelId="{9BD6171A-C18E-48A8-9BAC-33C916CB44E1}" type="presOf" srcId="{3758D741-5ECA-49A3-8CF6-4860AD0AB2B4}" destId="{7BBB9EE9-65E3-4453-AE24-24AD4DC94545}" srcOrd="0" destOrd="0" presId="urn:microsoft.com/office/officeart/2005/8/layout/chevron1"/>
    <dgm:cxn modelId="{79D7CB1E-CD60-4C89-A4DC-E2B60E8AFE9A}" srcId="{CADA4691-69AC-4334-B17A-A26F0A3D52E0}" destId="{085DCC22-B2EA-406F-93DD-FBAC5BD99460}" srcOrd="3" destOrd="0" parTransId="{0E265BD3-AD5F-4804-9C60-6888F666FCEB}" sibTransId="{F9ED83BC-5ADE-4F82-A40A-8CA73BFEF812}"/>
    <dgm:cxn modelId="{BE5C7732-026C-40B4-84A9-2570C6E4EE60}" type="presOf" srcId="{47A40705-0660-45F1-8A98-9CA6E0E7A033}" destId="{644E762C-4859-4839-AFF8-F1BA0F3EB2BB}" srcOrd="0" destOrd="0" presId="urn:microsoft.com/office/officeart/2005/8/layout/chevron1"/>
    <dgm:cxn modelId="{F8DCAB47-8446-4D62-9361-FF8F3944D61F}" type="presOf" srcId="{31A69585-1162-4BD6-8E40-95C33F747C7E}" destId="{5589CD71-EDE6-4039-B5DA-3DB5FAB0736D}" srcOrd="0" destOrd="0" presId="urn:microsoft.com/office/officeart/2005/8/layout/chevron1"/>
    <dgm:cxn modelId="{50C4A373-6946-45B5-A0CD-EE5E7557DEF8}" srcId="{CADA4691-69AC-4334-B17A-A26F0A3D52E0}" destId="{47A40705-0660-45F1-8A98-9CA6E0E7A033}" srcOrd="1" destOrd="0" parTransId="{750CB330-0B1B-4621-B936-ECAAAEE42838}" sibTransId="{13FBEEB3-376B-4924-93A6-06710580878A}"/>
    <dgm:cxn modelId="{899F219E-B53B-4559-A300-0D403A62BFC3}" type="presOf" srcId="{CADA4691-69AC-4334-B17A-A26F0A3D52E0}" destId="{9D02DF30-24A4-4DFD-834D-0D8C8472461B}" srcOrd="0" destOrd="0" presId="urn:microsoft.com/office/officeart/2005/8/layout/chevron1"/>
    <dgm:cxn modelId="{8DD515AB-B5AC-4696-9824-91D4DE608BC6}" srcId="{CADA4691-69AC-4334-B17A-A26F0A3D52E0}" destId="{3758D741-5ECA-49A3-8CF6-4860AD0AB2B4}" srcOrd="2" destOrd="0" parTransId="{ED6F82CB-AAE4-4326-AA74-ED347A9A4A3F}" sibTransId="{ACC431EB-B22C-49C2-8013-57A518A3C521}"/>
    <dgm:cxn modelId="{2B1819E7-B453-41EE-99BC-62C6203BCAA9}" srcId="{CADA4691-69AC-4334-B17A-A26F0A3D52E0}" destId="{31A69585-1162-4BD6-8E40-95C33F747C7E}" srcOrd="0" destOrd="0" parTransId="{5B5ABB36-1A2A-4A90-A6B5-9371A76567B5}" sibTransId="{13464B22-BC74-4B8A-BF44-AC53F5189124}"/>
    <dgm:cxn modelId="{E17CF989-19C8-46CC-8807-9D713C415ABE}" type="presParOf" srcId="{9D02DF30-24A4-4DFD-834D-0D8C8472461B}" destId="{5589CD71-EDE6-4039-B5DA-3DB5FAB0736D}" srcOrd="0" destOrd="0" presId="urn:microsoft.com/office/officeart/2005/8/layout/chevron1"/>
    <dgm:cxn modelId="{08D61C27-2115-4549-B271-9D13B610C2F3}" type="presParOf" srcId="{9D02DF30-24A4-4DFD-834D-0D8C8472461B}" destId="{A1C0FC03-A3BC-4619-A651-DAC5E4FCFB37}" srcOrd="1" destOrd="0" presId="urn:microsoft.com/office/officeart/2005/8/layout/chevron1"/>
    <dgm:cxn modelId="{9D835B3D-2773-4169-93AF-D25B9044F6B6}" type="presParOf" srcId="{9D02DF30-24A4-4DFD-834D-0D8C8472461B}" destId="{644E762C-4859-4839-AFF8-F1BA0F3EB2BB}" srcOrd="2" destOrd="0" presId="urn:microsoft.com/office/officeart/2005/8/layout/chevron1"/>
    <dgm:cxn modelId="{C3D4F847-7B0C-428F-BC94-78AE5AA688C8}" type="presParOf" srcId="{9D02DF30-24A4-4DFD-834D-0D8C8472461B}" destId="{E0406AC9-4207-4217-AB9E-6DABDD5C67F1}" srcOrd="3" destOrd="0" presId="urn:microsoft.com/office/officeart/2005/8/layout/chevron1"/>
    <dgm:cxn modelId="{55E58ED4-D0A6-4861-8E7A-B220D5B272BC}" type="presParOf" srcId="{9D02DF30-24A4-4DFD-834D-0D8C8472461B}" destId="{7BBB9EE9-65E3-4453-AE24-24AD4DC94545}" srcOrd="4" destOrd="0" presId="urn:microsoft.com/office/officeart/2005/8/layout/chevron1"/>
    <dgm:cxn modelId="{E83A4078-0B0F-49F7-8B1D-7E78B001986A}" type="presParOf" srcId="{9D02DF30-24A4-4DFD-834D-0D8C8472461B}" destId="{0D315BA3-7EC8-4DE2-952C-5B9BFBDDDB76}" srcOrd="5" destOrd="0" presId="urn:microsoft.com/office/officeart/2005/8/layout/chevron1"/>
    <dgm:cxn modelId="{2E25D0DB-D482-42B6-B52C-9494D0D576E2}" type="presParOf" srcId="{9D02DF30-24A4-4DFD-834D-0D8C8472461B}" destId="{F4E673C4-3A78-48A2-8B8C-8D9E32127735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DF69D6-773A-4A69-825D-1F4C7E12F114}">
      <dsp:nvSpPr>
        <dsp:cNvPr id="0" name=""/>
        <dsp:cNvSpPr/>
      </dsp:nvSpPr>
      <dsp:spPr>
        <a:xfrm>
          <a:off x="2277110" y="4303310"/>
          <a:ext cx="4572436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5D31DE-2A51-41B3-A09C-3F6E16C74645}">
      <dsp:nvSpPr>
        <dsp:cNvPr id="0" name=""/>
        <dsp:cNvSpPr/>
      </dsp:nvSpPr>
      <dsp:spPr>
        <a:xfrm>
          <a:off x="2277110" y="2709333"/>
          <a:ext cx="3916629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7234E4-6F14-4211-8039-D1EAEC9E4D7F}">
      <dsp:nvSpPr>
        <dsp:cNvPr id="0" name=""/>
        <dsp:cNvSpPr/>
      </dsp:nvSpPr>
      <dsp:spPr>
        <a:xfrm>
          <a:off x="2277110" y="1115356"/>
          <a:ext cx="4572436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ADE17A-6ADC-4FE3-93D2-F90AC5F3994A}">
      <dsp:nvSpPr>
        <dsp:cNvPr id="0" name=""/>
        <dsp:cNvSpPr/>
      </dsp:nvSpPr>
      <dsp:spPr>
        <a:xfrm>
          <a:off x="0" y="864447"/>
          <a:ext cx="4554220" cy="4554220"/>
        </a:xfrm>
        <a:prstGeom prst="ellipse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C2EFDD-2D94-44FE-B3E2-75AE1C0EE6B1}">
      <dsp:nvSpPr>
        <dsp:cNvPr id="0" name=""/>
        <dsp:cNvSpPr/>
      </dsp:nvSpPr>
      <dsp:spPr>
        <a:xfrm>
          <a:off x="3234822" y="1587896"/>
          <a:ext cx="2425322" cy="581935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>
              <a:solidFill>
                <a:schemeClr val="tx1"/>
              </a:solidFill>
            </a:rPr>
            <a:t>User Interface</a:t>
          </a:r>
        </a:p>
      </dsp:txBody>
      <dsp:txXfrm>
        <a:off x="3234822" y="1587896"/>
        <a:ext cx="2425322" cy="581935"/>
      </dsp:txXfrm>
    </dsp:sp>
    <dsp:sp modelId="{C77C7D52-063A-46CF-98CF-ABA08F7AA068}">
      <dsp:nvSpPr>
        <dsp:cNvPr id="0" name=""/>
        <dsp:cNvSpPr/>
      </dsp:nvSpPr>
      <dsp:spPr>
        <a:xfrm>
          <a:off x="6166413" y="432223"/>
          <a:ext cx="1366266" cy="1366266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l="-24000" r="-24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03BBFE-3077-4AB0-82BD-7DAF142AEFA9}">
      <dsp:nvSpPr>
        <dsp:cNvPr id="0" name=""/>
        <dsp:cNvSpPr/>
      </dsp:nvSpPr>
      <dsp:spPr>
        <a:xfrm>
          <a:off x="7532679" y="432223"/>
          <a:ext cx="1309850" cy="13662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0" rIns="95250" bIns="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Scenario Analysis</a:t>
          </a:r>
        </a:p>
      </dsp:txBody>
      <dsp:txXfrm>
        <a:off x="7532679" y="432223"/>
        <a:ext cx="1309850" cy="1366266"/>
      </dsp:txXfrm>
    </dsp:sp>
    <dsp:sp modelId="{7B9677A7-1E68-4C8C-B47C-5B7762DCC72E}">
      <dsp:nvSpPr>
        <dsp:cNvPr id="0" name=""/>
        <dsp:cNvSpPr/>
      </dsp:nvSpPr>
      <dsp:spPr>
        <a:xfrm>
          <a:off x="5510606" y="2026200"/>
          <a:ext cx="1366266" cy="1366266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A3E544-1A13-4BA8-853E-CFF83C867E05}">
      <dsp:nvSpPr>
        <dsp:cNvPr id="0" name=""/>
        <dsp:cNvSpPr/>
      </dsp:nvSpPr>
      <dsp:spPr>
        <a:xfrm>
          <a:off x="6876872" y="2026200"/>
          <a:ext cx="1854990" cy="13662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0" rIns="95250" bIns="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Visualization</a:t>
          </a:r>
        </a:p>
      </dsp:txBody>
      <dsp:txXfrm>
        <a:off x="6876872" y="2026200"/>
        <a:ext cx="1854990" cy="1366266"/>
      </dsp:txXfrm>
    </dsp:sp>
    <dsp:sp modelId="{9FD501B6-8795-4D99-B062-6B75E8B6DA1C}">
      <dsp:nvSpPr>
        <dsp:cNvPr id="0" name=""/>
        <dsp:cNvSpPr/>
      </dsp:nvSpPr>
      <dsp:spPr>
        <a:xfrm>
          <a:off x="6166413" y="3620177"/>
          <a:ext cx="1366266" cy="1366266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10940A-B135-49DF-B313-04FC470EA2A3}">
      <dsp:nvSpPr>
        <dsp:cNvPr id="0" name=""/>
        <dsp:cNvSpPr/>
      </dsp:nvSpPr>
      <dsp:spPr>
        <a:xfrm>
          <a:off x="7532679" y="3620177"/>
          <a:ext cx="1575760" cy="13662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0" rIns="95250" bIns="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Geospatial Analysis</a:t>
          </a:r>
        </a:p>
      </dsp:txBody>
      <dsp:txXfrm>
        <a:off x="7532679" y="3620177"/>
        <a:ext cx="1575760" cy="13662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89CD71-EDE6-4039-B5DA-3DB5FAB0736D}">
      <dsp:nvSpPr>
        <dsp:cNvPr id="0" name=""/>
        <dsp:cNvSpPr/>
      </dsp:nvSpPr>
      <dsp:spPr>
        <a:xfrm>
          <a:off x="4877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Calibri Light" panose="020F0302020204030204"/>
            </a:rPr>
            <a:t>Milestone 1 Data Cleaning &amp; Preprocessing (Week of Feb 2)</a:t>
          </a:r>
          <a:endParaRPr lang="en-US" sz="1700" kern="1200"/>
        </a:p>
      </dsp:txBody>
      <dsp:txXfrm>
        <a:off x="572760" y="1607785"/>
        <a:ext cx="1703651" cy="1135766"/>
      </dsp:txXfrm>
    </dsp:sp>
    <dsp:sp modelId="{644E762C-4859-4839-AFF8-F1BA0F3EB2BB}">
      <dsp:nvSpPr>
        <dsp:cNvPr id="0" name=""/>
        <dsp:cNvSpPr/>
      </dsp:nvSpPr>
      <dsp:spPr>
        <a:xfrm>
          <a:off x="2560353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Calibri Light" panose="020F0302020204030204"/>
            </a:rPr>
            <a:t>Milestone 2 Descriptive Statistical Analysis (Week of Feb 9)</a:t>
          </a:r>
          <a:endParaRPr lang="en-US" sz="1700" kern="1200"/>
        </a:p>
      </dsp:txBody>
      <dsp:txXfrm>
        <a:off x="3128236" y="1607785"/>
        <a:ext cx="1703651" cy="1135766"/>
      </dsp:txXfrm>
    </dsp:sp>
    <dsp:sp modelId="{7BBB9EE9-65E3-4453-AE24-24AD4DC94545}">
      <dsp:nvSpPr>
        <dsp:cNvPr id="0" name=""/>
        <dsp:cNvSpPr/>
      </dsp:nvSpPr>
      <dsp:spPr>
        <a:xfrm>
          <a:off x="5115829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Calibri Light" panose="020F0302020204030204"/>
            </a:rPr>
            <a:t>Milestone 3 Exploratory Data Analysis (Week of Feb 16)</a:t>
          </a:r>
          <a:endParaRPr lang="en-US" sz="1700" kern="1200"/>
        </a:p>
      </dsp:txBody>
      <dsp:txXfrm>
        <a:off x="5683712" y="1607785"/>
        <a:ext cx="1703651" cy="1135766"/>
      </dsp:txXfrm>
    </dsp:sp>
    <dsp:sp modelId="{F4E673C4-3A78-48A2-8B8C-8D9E32127735}">
      <dsp:nvSpPr>
        <dsp:cNvPr id="0" name=""/>
        <dsp:cNvSpPr/>
      </dsp:nvSpPr>
      <dsp:spPr>
        <a:xfrm>
          <a:off x="7671304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latin typeface="Calibri Light" panose="020F0302020204030204"/>
            </a:rPr>
            <a:t>Milestone 4 Modelling (Week of Feb 23)</a:t>
          </a:r>
        </a:p>
      </dsp:txBody>
      <dsp:txXfrm>
        <a:off x="8239187" y="1607785"/>
        <a:ext cx="1703651" cy="113576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89CD71-EDE6-4039-B5DA-3DB5FAB0736D}">
      <dsp:nvSpPr>
        <dsp:cNvPr id="0" name=""/>
        <dsp:cNvSpPr/>
      </dsp:nvSpPr>
      <dsp:spPr>
        <a:xfrm>
          <a:off x="4877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Calibri Light" panose="020F0302020204030204"/>
            </a:rPr>
            <a:t>Buffer Week (Week of March 1)</a:t>
          </a:r>
          <a:endParaRPr lang="en-US" sz="1600" kern="1200"/>
        </a:p>
      </dsp:txBody>
      <dsp:txXfrm>
        <a:off x="572760" y="1607785"/>
        <a:ext cx="1703651" cy="1135766"/>
      </dsp:txXfrm>
    </dsp:sp>
    <dsp:sp modelId="{644E762C-4859-4839-AFF8-F1BA0F3EB2BB}">
      <dsp:nvSpPr>
        <dsp:cNvPr id="0" name=""/>
        <dsp:cNvSpPr/>
      </dsp:nvSpPr>
      <dsp:spPr>
        <a:xfrm>
          <a:off x="2560353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Calibri Light" panose="020F0302020204030204"/>
            </a:rPr>
            <a:t>Milestone 5 Analysis and Realtime Updates (Week of March 8)</a:t>
          </a:r>
          <a:endParaRPr lang="en-US" sz="1600" kern="1200"/>
        </a:p>
      </dsp:txBody>
      <dsp:txXfrm>
        <a:off x="3128236" y="1607785"/>
        <a:ext cx="1703651" cy="1135766"/>
      </dsp:txXfrm>
    </dsp:sp>
    <dsp:sp modelId="{7BBB9EE9-65E3-4453-AE24-24AD4DC94545}">
      <dsp:nvSpPr>
        <dsp:cNvPr id="0" name=""/>
        <dsp:cNvSpPr/>
      </dsp:nvSpPr>
      <dsp:spPr>
        <a:xfrm>
          <a:off x="5115829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Calibri Light" panose="020F0302020204030204"/>
            </a:rPr>
            <a:t>Milestone 6 Visualization and Reporting (Week of March 15)</a:t>
          </a:r>
          <a:endParaRPr lang="en-US" sz="1600" kern="1200"/>
        </a:p>
      </dsp:txBody>
      <dsp:txXfrm>
        <a:off x="5683712" y="1607785"/>
        <a:ext cx="1703651" cy="1135766"/>
      </dsp:txXfrm>
    </dsp:sp>
    <dsp:sp modelId="{F4E673C4-3A78-48A2-8B8C-8D9E32127735}">
      <dsp:nvSpPr>
        <dsp:cNvPr id="0" name=""/>
        <dsp:cNvSpPr/>
      </dsp:nvSpPr>
      <dsp:spPr>
        <a:xfrm>
          <a:off x="7671304" y="1607785"/>
          <a:ext cx="2839417" cy="113576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Calibri Light" panose="020F0302020204030204"/>
            </a:rPr>
            <a:t>Milestone 7 Policy Recommendations and Buffer (Week of March 22)</a:t>
          </a:r>
        </a:p>
      </dsp:txBody>
      <dsp:txXfrm>
        <a:off x="8239187" y="1607785"/>
        <a:ext cx="1703651" cy="11357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9A550-D99F-4E99-8BDA-3D009C984675}" type="datetimeFigureOut">
              <a:rPr lang="en-CA" smtClean="0"/>
              <a:t>2024-01-30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E3731B-4017-4F33-BCEB-CA1A21C877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5471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Yakov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03342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Abhiroop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41332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89091E-1861-A0F6-92E7-78E4B6762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3BA065-0970-7B26-21A5-DFE5CF5631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93FD1B-ADCB-755A-0837-EE28146F90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Abhiroop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3B6190-B7FC-A5A2-9EFC-FF1C4A0167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1371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Abhiroop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99595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Yakov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1377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Ji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22347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MC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7962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Yakov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3417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Ji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4817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Kanav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8024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Kanav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0416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Kanav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E3731B-4017-4F33-BCEB-CA1A21C87784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6350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0B99B-45FA-2FC3-9979-E3C3134C3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21FD64-D879-B6A4-31B9-7A55CD203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D8E9B-59BB-2819-85EA-DDCD29CBB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36AB4-82E9-4E93-8FFD-E20FE45C8E12}" type="datetime1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741F7-FE34-A04B-D31B-C5A24CF0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17B03-B962-E131-3B6C-78F806294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069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EA930-EDE3-44BF-D369-7736BEA82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AB64CF-1AEF-23F1-A898-FB755D437D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3A475-2A40-8D5B-B783-836A976D6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667CF-921D-49CB-B80B-56F4C6477D4E}" type="datetime1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57935-BE53-3379-8B2B-8B48BA4AB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97F7C-E96D-63DC-B05D-C717D3C38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02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C6D5F9-2647-7939-5B46-BBC6B244AB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706E24-C621-DC05-02D8-176096131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4EF4E-4D0C-1CE7-C86F-1DB0D80B3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65831-57A3-49B6-AC54-452894BA78E5}" type="datetime1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9CD86-B7EF-0DBD-0447-965FB50D6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D1C63-5D0A-93D2-E081-56887D51A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261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4B73-9A2F-2AF0-4FB8-837C55F5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1F074-2377-6906-0A6E-7C9B6D415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E6F3A-67EF-2806-3345-540F3DD62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4A70D-F8FC-4521-A801-F621D0CCCF52}" type="datetime1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FC917-4CF4-2AB3-77B7-5BEC25A28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B484C-5BCD-A685-597C-9A4E25F2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10A7021-E450-48B9-92B5-ED43981D388B}" type="slidenum">
              <a:rPr lang="en-US" smtClean="0"/>
              <a:pPr/>
              <a:t>‹#›</a:t>
            </a:fld>
            <a:r>
              <a:rPr lang="en-US"/>
              <a:t>/10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116041E-2AE6-8577-F198-405EDD22C92A}"/>
              </a:ext>
            </a:extLst>
          </p:cNvPr>
          <p:cNvCxnSpPr>
            <a:cxnSpLocks/>
          </p:cNvCxnSpPr>
          <p:nvPr userDrawn="1"/>
        </p:nvCxnSpPr>
        <p:spPr>
          <a:xfrm>
            <a:off x="838200" y="1302327"/>
            <a:ext cx="545176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9661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AE2D3-AB50-5F60-5873-3C7177A61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4C4AA-D22D-8561-B490-1044AB026B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49590-E1AB-DDDD-7F2D-CD4DE3735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2C7E6-08EA-4A83-98E2-7EC2BDD42E50}" type="datetime1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28AE8-551F-3AEF-8362-FFE19CE77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424C8-5C46-10CA-E3FD-E1C968B7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349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2B953-9485-4277-5B60-E1AFB78BB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E7F2D-E146-6C4F-0257-1F060C41B9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9B32B0-9D7B-838B-C67B-095C227F48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109B62-7103-5585-E76D-73CBBA079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3CAF-DF00-4015-B630-AF986A8A0E00}" type="datetime1">
              <a:rPr lang="en-US" smtClean="0"/>
              <a:t>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792165-1419-39E6-CE51-5DFA7BCD3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FF8C2A-4D8E-5750-2730-927630EE5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96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7AD30-C5ED-A1EE-650F-C3289E447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AD2A1-64B9-A7C6-E1A5-E3494F394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A791AB-78E9-7D17-C9FB-E8F87DD33B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61F89B-254E-E18D-C3A6-3E01773C06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D6AEDF-461A-1741-A5CD-2B90957476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34940F-7E75-4EEA-C03A-76002120D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84E3E-40FA-4045-83BE-ECAA0B31C3BD}" type="datetime1">
              <a:rPr lang="en-US" smtClean="0"/>
              <a:t>1/30/2024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15504B-F0CC-C995-2F84-D724C1FDE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00D37B-68ED-AB14-1DB4-21BB2C80C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3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DD88B-AFB8-6C48-7911-07A6B1075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2F4881-4A70-0967-8379-A01C2107D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1D096-6E4D-4C19-9DAA-4E0469A2EDDE}" type="datetime1">
              <a:rPr lang="en-US" smtClean="0"/>
              <a:t>1/30/2024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1E1A9-14C4-5CB4-B1B4-4E236B81D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C115BB-2821-9558-8D0E-D87F05EED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256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C9676-D9DF-4548-A5D2-2EACAAEB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CED60-9EB3-47D6-83C3-D51E5D6F7E4B}" type="datetime1">
              <a:rPr lang="en-US" smtClean="0"/>
              <a:t>1/30/2024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429DA9-8951-D45F-3B99-8B902CD6A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5E460-083D-3991-94B3-F0C4E052F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8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EB39C-6756-871D-3D0A-E4561B58E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A0DC7-482C-8FAF-DD07-C8EA83A77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FFC970-4E11-90CA-43C7-51E820BB75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C554D4-2741-D4BE-1358-7F23D67FE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452A3-636E-465C-AA3C-5E28183B991F}" type="datetime1">
              <a:rPr lang="en-US" smtClean="0"/>
              <a:t>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8439F-6230-E426-685C-798FD8BF1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D2FB7-4CDF-5683-2534-FDDB530E5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050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B08A1-E20C-DE8E-148A-ECB92E837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E34F19-E134-DE86-28AE-48F9491977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02C85D-38EA-07F4-2431-8922F3A052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68AD53-7F34-D35F-4DD4-E42B365FC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690C2-1F00-4FC1-9E40-D6859708D7D9}" type="datetime1">
              <a:rPr lang="en-US" smtClean="0"/>
              <a:t>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74F3E5-1B5A-B7F8-7CF6-BBA616370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480C13-D266-9275-E724-AB76BF19E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020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D86780-7EE0-2A2A-81E6-DEE000B4F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42934-BBE8-627D-2A7D-F74904202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A5DD3-A194-2806-AB41-AF7029B8BA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B5205-7509-47A2-A13D-EEC9B930A8E9}" type="datetime1">
              <a:rPr lang="en-US" smtClean="0"/>
              <a:t>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F4AE4-1455-3692-D7FA-23624A84E1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71CB4E-2367-E7EF-A338-15BE9DBE0E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A7021-E450-48B9-92B5-ED43981D3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37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6BA897D-6BEE-9962-2989-FA903833F33F}"/>
              </a:ext>
            </a:extLst>
          </p:cNvPr>
          <p:cNvSpPr txBox="1"/>
          <p:nvPr/>
        </p:nvSpPr>
        <p:spPr>
          <a:xfrm>
            <a:off x="1201439" y="4435373"/>
            <a:ext cx="2849353" cy="22672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spcAft>
                <a:spcPts val="800"/>
              </a:spcAft>
            </a:pPr>
            <a:r>
              <a:rPr lang="en-US" kern="100">
                <a:solidFill>
                  <a:srgbClr val="FF0000"/>
                </a:solidFill>
                <a:effectLst/>
                <a:latin typeface="Arial"/>
                <a:ea typeface="Yu Gothic"/>
                <a:cs typeface="Arial"/>
              </a:rPr>
              <a:t>By:</a:t>
            </a:r>
            <a:r>
              <a:rPr lang="en-US" kern="100">
                <a:solidFill>
                  <a:srgbClr val="FF0000"/>
                </a:solidFill>
                <a:latin typeface="Arial"/>
                <a:ea typeface="Yu Gothic"/>
                <a:cs typeface="Arial"/>
              </a:rPr>
              <a:t> </a:t>
            </a:r>
            <a:endParaRPr lang="en-US" kern="100">
              <a:solidFill>
                <a:srgbClr val="FF0000"/>
              </a:solidFill>
              <a:effectLst/>
              <a:latin typeface="Arial" panose="020B0604020202020204" pitchFamily="34" charset="0"/>
              <a:ea typeface="Yu Gothic" panose="020B0400000000000000" pitchFamily="34" charset="-128"/>
              <a:cs typeface="Arial" panose="020B0604020202020204" pitchFamily="34" charset="0"/>
            </a:endParaRPr>
          </a:p>
          <a:p>
            <a:pPr marL="0" marR="0" algn="r">
              <a:spcBef>
                <a:spcPts val="0"/>
              </a:spcBef>
              <a:spcAft>
                <a:spcPts val="800"/>
              </a:spcAft>
            </a:pPr>
            <a:r>
              <a:rPr lang="en-US" kern="100">
                <a:effectLst/>
                <a:latin typeface="Arial"/>
                <a:ea typeface="Yu Gothic"/>
                <a:cs typeface="Arial"/>
              </a:rPr>
              <a:t>Kanav Bhardwaj</a:t>
            </a:r>
            <a:endParaRPr lang="en-US" kern="100">
              <a:latin typeface="Arial"/>
              <a:ea typeface="Yu Gothic"/>
              <a:cs typeface="Arial"/>
            </a:endParaRPr>
          </a:p>
          <a:p>
            <a:pPr marL="0" marR="0" algn="r">
              <a:spcBef>
                <a:spcPts val="0"/>
              </a:spcBef>
              <a:spcAft>
                <a:spcPts val="800"/>
              </a:spcAft>
            </a:pPr>
            <a:r>
              <a:rPr lang="fr-FR" kern="100">
                <a:effectLst/>
                <a:latin typeface="Arial"/>
                <a:ea typeface="Yu Gothic"/>
                <a:cs typeface="Arial"/>
              </a:rPr>
              <a:t>Abhiroop Yerramilli</a:t>
            </a:r>
            <a:endParaRPr lang="fr-FR" kern="100">
              <a:latin typeface="Arial"/>
              <a:ea typeface="Yu Gothic"/>
              <a:cs typeface="Arial"/>
            </a:endParaRPr>
          </a:p>
          <a:p>
            <a:pPr marL="0" marR="0" algn="r">
              <a:spcBef>
                <a:spcPts val="0"/>
              </a:spcBef>
              <a:spcAft>
                <a:spcPts val="800"/>
              </a:spcAft>
            </a:pPr>
            <a:r>
              <a:rPr lang="fr-FR" kern="100">
                <a:effectLst/>
                <a:latin typeface="Arial"/>
                <a:ea typeface="Yu Gothic"/>
                <a:cs typeface="Arial"/>
              </a:rPr>
              <a:t>Yakov </a:t>
            </a:r>
            <a:r>
              <a:rPr lang="fr-FR" kern="100">
                <a:latin typeface="Arial"/>
                <a:ea typeface="Yu Gothic"/>
                <a:cs typeface="Arial"/>
              </a:rPr>
              <a:t>Fainshtein</a:t>
            </a:r>
            <a:endParaRPr lang="fr-FR" kern="100">
              <a:latin typeface="Arial" panose="020B0604020202020204" pitchFamily="34" charset="0"/>
              <a:ea typeface="Yu Gothic" panose="020B0400000000000000" pitchFamily="34" charset="-128"/>
              <a:cs typeface="Arial" panose="020B0604020202020204" pitchFamily="34" charset="0"/>
            </a:endParaRPr>
          </a:p>
          <a:p>
            <a:pPr marL="0" marR="0" algn="r">
              <a:spcBef>
                <a:spcPts val="0"/>
              </a:spcBef>
              <a:spcAft>
                <a:spcPts val="800"/>
              </a:spcAft>
            </a:pPr>
            <a:r>
              <a:rPr lang="en-US" kern="100">
                <a:effectLst/>
                <a:latin typeface="Arial"/>
                <a:ea typeface="Yu Gothic"/>
                <a:cs typeface="Arial"/>
              </a:rPr>
              <a:t>Matthew Carl</a:t>
            </a:r>
            <a:endParaRPr lang="en-US" kern="100">
              <a:latin typeface="Arial"/>
              <a:ea typeface="Yu Gothic"/>
              <a:cs typeface="Arial"/>
            </a:endParaRPr>
          </a:p>
          <a:p>
            <a:pPr marL="0" marR="0" algn="r">
              <a:spcBef>
                <a:spcPts val="0"/>
              </a:spcBef>
              <a:spcAft>
                <a:spcPts val="800"/>
              </a:spcAft>
            </a:pPr>
            <a:r>
              <a:rPr lang="en-US" kern="100">
                <a:effectLst/>
                <a:latin typeface="Arial"/>
                <a:ea typeface="Yu Gothic"/>
                <a:cs typeface="Arial"/>
              </a:rPr>
              <a:t>Ji Lu</a:t>
            </a:r>
            <a:endParaRPr lang="en-CA">
              <a:latin typeface="Arial"/>
              <a:ea typeface="Yu Gothic"/>
              <a:cs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184911A-4B3E-520C-8CDF-D3C55C4A40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158" y="658368"/>
            <a:ext cx="5120434" cy="412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A377CDA9-397C-0D4C-85F1-370439DD1992}"/>
              </a:ext>
            </a:extLst>
          </p:cNvPr>
          <p:cNvSpPr txBox="1">
            <a:spLocks/>
          </p:cNvSpPr>
          <p:nvPr/>
        </p:nvSpPr>
        <p:spPr>
          <a:xfrm>
            <a:off x="5803391" y="219457"/>
            <a:ext cx="6092953" cy="575157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8000">
                <a:latin typeface="Arial" panose="020B0604020202020204" pitchFamily="34" charset="0"/>
                <a:cs typeface="Arial" panose="020B0604020202020204" pitchFamily="34" charset="0"/>
              </a:rPr>
              <a:t>ova</a:t>
            </a:r>
          </a:p>
          <a:p>
            <a:pPr algn="l"/>
            <a:r>
              <a:rPr lang="en-US" sz="8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8000">
                <a:latin typeface="Arial" panose="020B0604020202020204" pitchFamily="34" charset="0"/>
                <a:cs typeface="Arial" panose="020B0604020202020204" pitchFamily="34" charset="0"/>
              </a:rPr>
              <a:t>cotia</a:t>
            </a:r>
          </a:p>
          <a:p>
            <a:pPr algn="l"/>
            <a:r>
              <a:rPr lang="en-US" sz="8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sz="8000">
                <a:latin typeface="Arial" panose="020B0604020202020204" pitchFamily="34" charset="0"/>
                <a:cs typeface="Arial" panose="020B0604020202020204" pitchFamily="34" charset="0"/>
              </a:rPr>
              <a:t>rowth</a:t>
            </a:r>
          </a:p>
          <a:p>
            <a:pPr algn="l"/>
            <a:r>
              <a:rPr lang="en-US" sz="8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8000">
                <a:latin typeface="Arial" panose="020B0604020202020204" pitchFamily="34" charset="0"/>
                <a:cs typeface="Arial" panose="020B0604020202020204" pitchFamily="34" charset="0"/>
              </a:rPr>
              <a:t>esource</a:t>
            </a:r>
          </a:p>
          <a:p>
            <a:pPr algn="l"/>
            <a:r>
              <a:rPr lang="en-US" sz="8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sz="8000">
                <a:latin typeface="Arial" panose="020B0604020202020204" pitchFamily="34" charset="0"/>
                <a:cs typeface="Arial" panose="020B0604020202020204" pitchFamily="34" charset="0"/>
              </a:rPr>
              <a:t>ptimization</a:t>
            </a:r>
          </a:p>
          <a:p>
            <a:pPr algn="l"/>
            <a:r>
              <a:rPr lang="en-US" sz="80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US" sz="8000">
                <a:latin typeface="Arial" panose="020B0604020202020204" pitchFamily="34" charset="0"/>
                <a:cs typeface="Arial" panose="020B0604020202020204" pitchFamily="34" charset="0"/>
              </a:rPr>
              <a:t>orkflow  </a:t>
            </a:r>
          </a:p>
        </p:txBody>
      </p:sp>
    </p:spTree>
    <p:extLst>
      <p:ext uri="{BB962C8B-B14F-4D97-AF65-F5344CB8AC3E}">
        <p14:creationId xmlns:p14="http://schemas.microsoft.com/office/powerpoint/2010/main" val="2493300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8DAA-DD99-41CF-2A10-1AE5AB08B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Milestones (1)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AF0935-CE80-C06D-02A7-8758D5A40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pPr/>
              <a:t>10</a:t>
            </a:fld>
            <a:r>
              <a:rPr lang="en-US"/>
              <a:t>/10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12978955-B3FB-4EBA-8094-0ABC9E21D0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9210804"/>
              </p:ext>
            </p:extLst>
          </p:nvPr>
        </p:nvGraphicFramePr>
        <p:xfrm>
          <a:off x="838200" y="145947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38" name="TextBox 937">
            <a:extLst>
              <a:ext uri="{FF2B5EF4-FFF2-40B4-BE49-F238E27FC236}">
                <a16:creationId xmlns:a16="http://schemas.microsoft.com/office/drawing/2014/main" id="{277F28CF-B8A1-DE43-BFB4-A8FF9F287480}"/>
              </a:ext>
            </a:extLst>
          </p:cNvPr>
          <p:cNvSpPr txBox="1"/>
          <p:nvPr/>
        </p:nvSpPr>
        <p:spPr>
          <a:xfrm>
            <a:off x="1114322" y="3465870"/>
            <a:ext cx="1974645" cy="33855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Examine dataset, identify errors, Implement initial data cleaning. </a:t>
            </a:r>
            <a:endParaRPr lang="en-US" sz="1400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Ensure data quality by addressing missing values and outliers. </a:t>
            </a:r>
            <a:endParaRPr lang="en-US" sz="1400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Standardize data formats and conduct transformations. </a:t>
            </a:r>
            <a:endParaRPr lang="en-US" sz="1400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Validate final dataset, ensure readiness. </a:t>
            </a:r>
            <a:endParaRPr lang="en-US" sz="1400"/>
          </a:p>
          <a:p>
            <a:pPr algn="l"/>
            <a:endParaRPr lang="en-US">
              <a:cs typeface="Calibri"/>
            </a:endParaRPr>
          </a:p>
        </p:txBody>
      </p:sp>
      <p:sp>
        <p:nvSpPr>
          <p:cNvPr id="949" name="TextBox 948">
            <a:extLst>
              <a:ext uri="{FF2B5EF4-FFF2-40B4-BE49-F238E27FC236}">
                <a16:creationId xmlns:a16="http://schemas.microsoft.com/office/drawing/2014/main" id="{8D71EFDA-F1EA-7AF9-094A-619928CAE1F8}"/>
              </a:ext>
            </a:extLst>
          </p:cNvPr>
          <p:cNvSpPr txBox="1"/>
          <p:nvPr/>
        </p:nvSpPr>
        <p:spPr>
          <a:xfrm>
            <a:off x="3711677" y="3506838"/>
            <a:ext cx="1999225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Calculating summary statistics, and central tendencies. </a:t>
            </a:r>
            <a:endParaRPr lang="en-US" sz="1400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Analyze data distributions, identify key features. </a:t>
            </a:r>
            <a:endParaRPr lang="en-US" sz="1400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Explore correlations, assess data variability. </a:t>
            </a:r>
            <a:endParaRPr lang="en-US" sz="1400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Validate statistical analyses, ensure accuracy. </a:t>
            </a:r>
            <a:endParaRPr lang="en-US" sz="1400"/>
          </a:p>
          <a:p>
            <a:pPr algn="l"/>
            <a:endParaRPr lang="en-US">
              <a:cs typeface="Calibri"/>
            </a:endParaRPr>
          </a:p>
        </p:txBody>
      </p:sp>
      <p:sp>
        <p:nvSpPr>
          <p:cNvPr id="950" name="TextBox 949">
            <a:extLst>
              <a:ext uri="{FF2B5EF4-FFF2-40B4-BE49-F238E27FC236}">
                <a16:creationId xmlns:a16="http://schemas.microsoft.com/office/drawing/2014/main" id="{FAC3550C-AB97-A881-D287-A922B7810ABD}"/>
              </a:ext>
            </a:extLst>
          </p:cNvPr>
          <p:cNvSpPr txBox="1"/>
          <p:nvPr/>
        </p:nvSpPr>
        <p:spPr>
          <a:xfrm>
            <a:off x="6300838" y="3465870"/>
            <a:ext cx="1941870" cy="338554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Use visualizations to uncover patterns and trends. </a:t>
            </a:r>
            <a:endParaRPr lang="en-US" sz="1400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Identify outliers or anomalies through visual analysis. </a:t>
            </a:r>
            <a:endParaRPr lang="en-US" sz="1400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Explore relationships between variables and get insights. </a:t>
            </a:r>
            <a:endParaRPr lang="en-US" sz="1400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Validate findings, help with additional pattern understanding. </a:t>
            </a:r>
            <a:endParaRPr lang="en-US" sz="1400"/>
          </a:p>
          <a:p>
            <a:pPr algn="l"/>
            <a:endParaRPr lang="en-US">
              <a:cs typeface="Calibri"/>
            </a:endParaRPr>
          </a:p>
        </p:txBody>
      </p:sp>
      <p:sp>
        <p:nvSpPr>
          <p:cNvPr id="951" name="TextBox 950">
            <a:extLst>
              <a:ext uri="{FF2B5EF4-FFF2-40B4-BE49-F238E27FC236}">
                <a16:creationId xmlns:a16="http://schemas.microsoft.com/office/drawing/2014/main" id="{0EEA2047-ECD5-E135-5E44-01AAFED0159A}"/>
              </a:ext>
            </a:extLst>
          </p:cNvPr>
          <p:cNvSpPr txBox="1"/>
          <p:nvPr/>
        </p:nvSpPr>
        <p:spPr>
          <a:xfrm>
            <a:off x="8832644" y="3465871"/>
            <a:ext cx="1999225" cy="18774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Develop statistical models for the business problem. </a:t>
            </a:r>
            <a:endParaRPr lang="en-US" sz="1400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Validate outputs, testing, and assess suitability for the problem. </a:t>
            </a:r>
            <a:endParaRPr lang="en-US">
              <a:cs typeface="Times New Roman"/>
            </a:endParaRPr>
          </a:p>
          <a:p>
            <a:pPr algn="l"/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1634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37F2E9-45E7-B7F0-57D6-5981114A3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ED4A3-3834-E1A8-35E8-71D3341AA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/>
                <a:cs typeface="Arial"/>
              </a:rPr>
              <a:t>Milestones (2)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5EA924-1056-3810-087F-E109A23F1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pPr/>
              <a:t>11</a:t>
            </a:fld>
            <a:r>
              <a:rPr lang="en-US"/>
              <a:t>/10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B009E3E4-A516-E7EB-1CB2-6E9666BE09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2026425"/>
              </p:ext>
            </p:extLst>
          </p:nvPr>
        </p:nvGraphicFramePr>
        <p:xfrm>
          <a:off x="838200" y="170528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38" name="TextBox 937">
            <a:extLst>
              <a:ext uri="{FF2B5EF4-FFF2-40B4-BE49-F238E27FC236}">
                <a16:creationId xmlns:a16="http://schemas.microsoft.com/office/drawing/2014/main" id="{705D939C-6970-320D-DF60-202C1478C00F}"/>
              </a:ext>
            </a:extLst>
          </p:cNvPr>
          <p:cNvSpPr txBox="1"/>
          <p:nvPr/>
        </p:nvSpPr>
        <p:spPr>
          <a:xfrm>
            <a:off x="1114322" y="3465870"/>
            <a:ext cx="1974645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Arial" panose="020B0604020202020204" pitchFamily="34" charset="0"/>
              </a:rPr>
              <a:t>To catch up or start the next milestone early.</a:t>
            </a:r>
            <a:endParaRPr lang="en-US" sz="1400">
              <a:cs typeface="Arial" panose="020B0604020202020204" pitchFamily="34" charset="0"/>
            </a:endParaRPr>
          </a:p>
          <a:p>
            <a:pPr algn="l"/>
            <a:endParaRPr lang="en-US">
              <a:cs typeface="Arial" panose="020B0604020202020204" pitchFamily="34" charset="0"/>
            </a:endParaRPr>
          </a:p>
        </p:txBody>
      </p:sp>
      <p:sp>
        <p:nvSpPr>
          <p:cNvPr id="949" name="TextBox 948">
            <a:extLst>
              <a:ext uri="{FF2B5EF4-FFF2-40B4-BE49-F238E27FC236}">
                <a16:creationId xmlns:a16="http://schemas.microsoft.com/office/drawing/2014/main" id="{8F014944-9728-145F-4598-18F770C6F224}"/>
              </a:ext>
            </a:extLst>
          </p:cNvPr>
          <p:cNvSpPr txBox="1"/>
          <p:nvPr/>
        </p:nvSpPr>
        <p:spPr>
          <a:xfrm>
            <a:off x="3695290" y="3431456"/>
            <a:ext cx="1999225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Arial" panose="020B0604020202020204" pitchFamily="34" charset="0"/>
              </a:rPr>
              <a:t>Geospatial and Scenario Analysis implementation. </a:t>
            </a:r>
            <a:endParaRPr lang="en-US" sz="1400">
              <a:cs typeface="Arial" panose="020B0604020202020204" pitchFamily="34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Arial" panose="020B0604020202020204" pitchFamily="34" charset="0"/>
              </a:rPr>
              <a:t>Implement a mechanism to update the model with new data in real-time, allowing for dynamic adjustments to resource allocation decisions. </a:t>
            </a:r>
            <a:endParaRPr lang="en-US">
              <a:cs typeface="Arial" panose="020B0604020202020204" pitchFamily="34" charset="0"/>
            </a:endParaRPr>
          </a:p>
          <a:p>
            <a:pPr marL="285750" indent="-285750">
              <a:buFont typeface="Arial"/>
              <a:buChar char="•"/>
            </a:pPr>
            <a:endParaRPr lang="en-US" sz="1400">
              <a:cs typeface="Arial" panose="020B0604020202020204" pitchFamily="34" charset="0"/>
            </a:endParaRPr>
          </a:p>
          <a:p>
            <a:pPr algn="l"/>
            <a:endParaRPr lang="en-US">
              <a:cs typeface="Arial" panose="020B0604020202020204" pitchFamily="34" charset="0"/>
            </a:endParaRPr>
          </a:p>
        </p:txBody>
      </p:sp>
      <p:sp>
        <p:nvSpPr>
          <p:cNvPr id="950" name="TextBox 949">
            <a:extLst>
              <a:ext uri="{FF2B5EF4-FFF2-40B4-BE49-F238E27FC236}">
                <a16:creationId xmlns:a16="http://schemas.microsoft.com/office/drawing/2014/main" id="{67F32C26-DC1E-2B0D-FF4D-579109798055}"/>
              </a:ext>
            </a:extLst>
          </p:cNvPr>
          <p:cNvSpPr txBox="1"/>
          <p:nvPr/>
        </p:nvSpPr>
        <p:spPr>
          <a:xfrm>
            <a:off x="6300838" y="3392128"/>
            <a:ext cx="2089353" cy="40318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+mn-lt"/>
              </a:rPr>
              <a:t>Interpret outputs of statistical analyses. </a:t>
            </a:r>
            <a:endParaRPr lang="en-US" sz="1400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Times New Roman"/>
              </a:rPr>
              <a:t>Contextualize findings within the project’s objectives.  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Times New Roman"/>
              </a:rPr>
              <a:t>Create engaging dashboards or reports. Data presentation and storytelling (contextualizing with the business problem). 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Times New Roman"/>
              </a:rPr>
              <a:t>Validate cohesiveness of visuals and the report. </a:t>
            </a:r>
            <a:endParaRPr lang="en-US">
              <a:cs typeface="Times New Roman"/>
            </a:endParaRPr>
          </a:p>
          <a:p>
            <a:pPr marL="285750" indent="-285750">
              <a:buFont typeface="Arial"/>
              <a:buChar char="•"/>
            </a:pPr>
            <a:endParaRPr lang="en-US" sz="1400">
              <a:cs typeface="Calibri"/>
            </a:endParaRPr>
          </a:p>
          <a:p>
            <a:pPr algn="l"/>
            <a:endParaRPr lang="en-US">
              <a:cs typeface="Calibri"/>
            </a:endParaRPr>
          </a:p>
        </p:txBody>
      </p:sp>
      <p:sp>
        <p:nvSpPr>
          <p:cNvPr id="951" name="TextBox 950">
            <a:extLst>
              <a:ext uri="{FF2B5EF4-FFF2-40B4-BE49-F238E27FC236}">
                <a16:creationId xmlns:a16="http://schemas.microsoft.com/office/drawing/2014/main" id="{1BE9E2E9-19D5-AD77-C8B3-914BD4AF3A11}"/>
              </a:ext>
            </a:extLst>
          </p:cNvPr>
          <p:cNvSpPr txBox="1"/>
          <p:nvPr/>
        </p:nvSpPr>
        <p:spPr>
          <a:xfrm>
            <a:off x="8872383" y="3392128"/>
            <a:ext cx="1999225" cy="16619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Arial" panose="020B0604020202020204" pitchFamily="34" charset="0"/>
              </a:rPr>
              <a:t>Use</a:t>
            </a:r>
            <a:r>
              <a:rPr lang="en-US" sz="1400">
                <a:cs typeface="Arial" panose="020B0604020202020204" pitchFamily="34" charset="0"/>
              </a:rPr>
              <a:t> key insights to make policy recommendations</a:t>
            </a:r>
            <a:r>
              <a:rPr lang="en-US" sz="1400">
                <a:ea typeface="+mn-lt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sz="1400">
                <a:ea typeface="+mn-lt"/>
                <a:cs typeface="Arial" panose="020B0604020202020204" pitchFamily="34" charset="0"/>
              </a:rPr>
              <a:t>To finish pending work.</a:t>
            </a:r>
          </a:p>
          <a:p>
            <a:pPr marL="285750" indent="-285750">
              <a:buFont typeface="Arial"/>
              <a:buChar char="•"/>
            </a:pPr>
            <a:endParaRPr lang="en-US" sz="1400">
              <a:cs typeface="Arial" panose="020B0604020202020204" pitchFamily="34" charset="0"/>
            </a:endParaRPr>
          </a:p>
          <a:p>
            <a:pPr algn="l"/>
            <a:endParaRPr lang="en-US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678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20723-2524-23FC-B38C-56ADD53B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  <a:endParaRPr lang="en-CA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FDC6C-BFF4-3C61-D296-9BDDA8289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91438"/>
            <a:ext cx="10515600" cy="47512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000"/>
              <a:t>Thanks For Listening</a:t>
            </a:r>
            <a:endParaRPr lang="en-CA" sz="4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7E0AB-E0DE-30F1-5C0A-45A8826EE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pPr/>
              <a:t>12</a:t>
            </a:fld>
            <a:r>
              <a:rPr lang="en-US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3472869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71510C-775C-E4A0-4F09-017B5C0D7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Introduction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DCBE0-B858-EF41-A571-0690BD3E8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CA" sz="1700">
                <a:latin typeface="Arial"/>
                <a:cs typeface="Arial"/>
              </a:rPr>
              <a:t>Analyzing income statements (2013-20) of municipalities in Nova Scotia.</a:t>
            </a:r>
          </a:p>
          <a:p>
            <a:r>
              <a:rPr lang="en-CA" sz="1700" b="1"/>
              <a:t>Enables Economic &amp; Community Growth</a:t>
            </a:r>
            <a:r>
              <a:rPr lang="en-CA" sz="1700"/>
              <a:t>: Efficient resource use for development.</a:t>
            </a:r>
          </a:p>
          <a:p>
            <a:r>
              <a:rPr lang="en-CA" sz="1700" b="1"/>
              <a:t>Customized Local Solutions</a:t>
            </a:r>
            <a:r>
              <a:rPr lang="en-CA" sz="1700"/>
              <a:t>: Strategies for each community's unique needs.</a:t>
            </a:r>
          </a:p>
          <a:p>
            <a:r>
              <a:rPr lang="en-CA" sz="1700" b="1"/>
              <a:t>Avoids Economic &amp; Social Issues</a:t>
            </a:r>
            <a:r>
              <a:rPr lang="en-CA" sz="1700"/>
              <a:t>: Prevents stagnation and unrest.</a:t>
            </a:r>
          </a:p>
          <a:p>
            <a:r>
              <a:rPr lang="en-CA" sz="1700" b="1"/>
              <a:t>Data-Informed Policies</a:t>
            </a:r>
            <a:r>
              <a:rPr lang="en-CA" sz="1700"/>
              <a:t>: Decisions based on Municipal Fiscal Statistics.</a:t>
            </a:r>
          </a:p>
          <a:p>
            <a:r>
              <a:rPr lang="en-CA" sz="1700" b="1"/>
              <a:t>Future-Ready Planning</a:t>
            </a:r>
            <a:r>
              <a:rPr lang="en-CA" sz="1700"/>
              <a:t>: Predicts needs through trend analysis.</a:t>
            </a:r>
          </a:p>
          <a:p>
            <a:endParaRPr lang="en-CA" sz="1700"/>
          </a:p>
        </p:txBody>
      </p:sp>
      <p:pic>
        <p:nvPicPr>
          <p:cNvPr id="7" name="Picture 6" descr="Calculator, pen, compass, money and a paper with graphs printed on it">
            <a:extLst>
              <a:ext uri="{FF2B5EF4-FFF2-40B4-BE49-F238E27FC236}">
                <a16:creationId xmlns:a16="http://schemas.microsoft.com/office/drawing/2014/main" id="{AA9D5857-7A9B-7528-7AC1-C007D47307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14" r="23117" b="8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C1A36F-D597-C22D-6770-3C3166D95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10A7021-E450-48B9-92B5-ED43981D388B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r>
              <a:rPr lang="en-US">
                <a:solidFill>
                  <a:srgbClr val="FFFFFF"/>
                </a:solidFill>
              </a:rPr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936466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70125-4CF8-9CDD-BB1D-49853FC0A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336ED-596D-6136-6236-7D4649F18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Enhance fiscal understanding of Nova Scotia's local governments</a:t>
            </a:r>
          </a:p>
          <a:p>
            <a:endParaRPr lang="en-US"/>
          </a:p>
          <a:p>
            <a:r>
              <a:rPr lang="en-US"/>
              <a:t>Identify revenue and spending patterns to support evidence-based policy making and improve spending effectiveness and service quality.</a:t>
            </a:r>
          </a:p>
          <a:p>
            <a:endParaRPr lang="en-US"/>
          </a:p>
          <a:p>
            <a:r>
              <a:rPr lang="en-US"/>
              <a:t>Employ analytical techniques and predictive modeling to improve fiscal strategy while promoting accountability and transparency in public service.</a:t>
            </a:r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C7EC5-F81D-DCEB-5AF8-32955C5EC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pPr/>
              <a:t>3</a:t>
            </a:fld>
            <a:r>
              <a:rPr lang="en-US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4120004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B33D7-6DB7-63C9-74D8-1E5F1AC15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Benefits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BC92E-A22D-C273-2CC6-E28708C4D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Improve financial management in Nova Scotia's local governments </a:t>
            </a:r>
          </a:p>
          <a:p>
            <a:endParaRPr lang="en-US"/>
          </a:p>
          <a:p>
            <a:r>
              <a:rPr lang="en-US"/>
              <a:t>Provide aid in forecasting budgetary needs, ensuring efficient allocation of public resources. 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Ultimately influence policy for sustainable community growth and enhance local governance through data driven research. </a:t>
            </a:r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776FAE-33AD-01A1-D5C7-CDBDF3CF8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pPr/>
              <a:t>4</a:t>
            </a:fld>
            <a:r>
              <a:rPr lang="en-US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2603847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5B97A-63F5-712C-5F86-827AA6C0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Description Of Dataset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684A2-37DE-F727-9741-A05D5A2A9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CA">
                <a:latin typeface="Arial"/>
                <a:cs typeface="Arial"/>
              </a:rPr>
              <a:t>Dataset contains Income statements (2013-2020) of municipalities in Nova Scotia. </a:t>
            </a:r>
          </a:p>
          <a:p>
            <a:endParaRPr lang="en-CA">
              <a:latin typeface="Arial"/>
              <a:cs typeface="Arial"/>
            </a:endParaRPr>
          </a:p>
          <a:p>
            <a:r>
              <a:rPr lang="en-CA">
                <a:latin typeface="Arial"/>
                <a:cs typeface="Arial"/>
              </a:rPr>
              <a:t>Dataset contains 26 features and 408 data points</a:t>
            </a:r>
            <a:endParaRPr lang="en-CA"/>
          </a:p>
          <a:p>
            <a:endParaRPr lang="en-CA">
              <a:latin typeface="Arial"/>
              <a:cs typeface="Arial"/>
            </a:endParaRPr>
          </a:p>
          <a:p>
            <a:r>
              <a:rPr lang="en-CA">
                <a:latin typeface="Arial"/>
                <a:cs typeface="Arial"/>
              </a:rPr>
              <a:t>Data contains mostly numerical features, with some nominal features.  </a:t>
            </a:r>
          </a:p>
          <a:p>
            <a:endParaRPr lang="en-CA">
              <a:latin typeface="Arial"/>
              <a:cs typeface="Arial"/>
            </a:endParaRPr>
          </a:p>
          <a:p>
            <a:r>
              <a:rPr lang="en-CA">
                <a:latin typeface="Arial"/>
                <a:cs typeface="Arial"/>
              </a:rPr>
              <a:t>The data contains many features, but all are classified as either revenue, expense, or surplus (deficit)</a:t>
            </a:r>
            <a:endParaRPr lang="en-CA"/>
          </a:p>
          <a:p>
            <a:endParaRPr lang="en-CA"/>
          </a:p>
          <a:p>
            <a:pPr marL="0" indent="0">
              <a:buNone/>
            </a:pPr>
            <a:endParaRPr lang="en-CA"/>
          </a:p>
          <a:p>
            <a:endParaRPr lang="en-CA"/>
          </a:p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9458E2-D6EC-D2AE-CB56-6C16BEFE8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pPr/>
              <a:t>5</a:t>
            </a:fld>
            <a:r>
              <a:rPr lang="en-US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164286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347BF-A848-D102-E127-3730D8353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Problem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1449C-B600-F5FF-5088-B8895884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CA">
                <a:latin typeface="Arial"/>
                <a:cs typeface="Arial"/>
              </a:rPr>
              <a:t>Government Agency is tasked with using datasets to determine an appropriate distribution of funds.</a:t>
            </a:r>
          </a:p>
          <a:p>
            <a:endParaRPr lang="en-CA">
              <a:latin typeface="Arial"/>
              <a:cs typeface="Arial"/>
            </a:endParaRPr>
          </a:p>
          <a:p>
            <a:r>
              <a:rPr lang="en-CA">
                <a:latin typeface="Arial"/>
                <a:cs typeface="Arial"/>
              </a:rPr>
              <a:t>This will be done using a predictive model.</a:t>
            </a:r>
          </a:p>
          <a:p>
            <a:endParaRPr lang="en-CA">
              <a:latin typeface="Arial"/>
              <a:cs typeface="Arial"/>
            </a:endParaRPr>
          </a:p>
          <a:p>
            <a:r>
              <a:rPr lang="en-CA">
                <a:latin typeface="Arial"/>
                <a:cs typeface="Arial"/>
              </a:rPr>
              <a:t>Additional data will need to be gathered to analyze economic growth.</a:t>
            </a:r>
          </a:p>
          <a:p>
            <a:pPr marL="0" indent="0">
              <a:buNone/>
            </a:pPr>
            <a:endParaRPr lang="en-US" sz="1100">
              <a:latin typeface="Times New Roman"/>
              <a:cs typeface="Times New Roman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1F67E-FEFD-22CB-9C5F-BBBB20149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pPr/>
              <a:t>6</a:t>
            </a:fld>
            <a:r>
              <a:rPr lang="en-US"/>
              <a:t>/10</a:t>
            </a:r>
          </a:p>
        </p:txBody>
      </p:sp>
    </p:spTree>
    <p:extLst>
      <p:ext uri="{BB962C8B-B14F-4D97-AF65-F5344CB8AC3E}">
        <p14:creationId xmlns:p14="http://schemas.microsoft.com/office/powerpoint/2010/main" val="3653658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B9D42-BE25-0817-8CF6-AAE3A9C09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3" y="350727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/>
              <a:t>Minimum Functionality</a:t>
            </a:r>
            <a:endParaRPr lang="en-CA" sz="4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CC7684-0F77-214A-0159-D75DE83B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pPr/>
              <a:t>7</a:t>
            </a:fld>
            <a:r>
              <a:rPr lang="en-US"/>
              <a:t>/10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7A45DD-44BE-1A5A-F847-8BB93D944DB9}"/>
              </a:ext>
            </a:extLst>
          </p:cNvPr>
          <p:cNvSpPr/>
          <p:nvPr/>
        </p:nvSpPr>
        <p:spPr>
          <a:xfrm>
            <a:off x="5801033" y="1587243"/>
            <a:ext cx="45719" cy="4951669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527535-7B20-F4D2-ED61-CE1F0B6DCB8B}"/>
              </a:ext>
            </a:extLst>
          </p:cNvPr>
          <p:cNvSpPr/>
          <p:nvPr/>
        </p:nvSpPr>
        <p:spPr>
          <a:xfrm rot="5400000">
            <a:off x="5976624" y="-104221"/>
            <a:ext cx="45719" cy="816404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F3470B3-475A-5B33-F5D3-ADB7AF235D1A}"/>
              </a:ext>
            </a:extLst>
          </p:cNvPr>
          <p:cNvSpPr txBox="1">
            <a:spLocks/>
          </p:cNvSpPr>
          <p:nvPr/>
        </p:nvSpPr>
        <p:spPr>
          <a:xfrm>
            <a:off x="838200" y="2484378"/>
            <a:ext cx="48561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/>
              <a:t>Data Integration</a:t>
            </a:r>
            <a:endParaRPr lang="en-CA" sz="36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B0F8451-4303-8607-FCD8-DAF387EB4160}"/>
              </a:ext>
            </a:extLst>
          </p:cNvPr>
          <p:cNvSpPr txBox="1">
            <a:spLocks/>
          </p:cNvSpPr>
          <p:nvPr/>
        </p:nvSpPr>
        <p:spPr>
          <a:xfrm>
            <a:off x="5801033" y="2484377"/>
            <a:ext cx="48561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/>
              <a:t>Feature Selection</a:t>
            </a:r>
            <a:endParaRPr lang="en-CA" sz="360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CD9C4B5-B329-58B2-071E-F7609E8C9B21}"/>
              </a:ext>
            </a:extLst>
          </p:cNvPr>
          <p:cNvSpPr txBox="1">
            <a:spLocks/>
          </p:cNvSpPr>
          <p:nvPr/>
        </p:nvSpPr>
        <p:spPr>
          <a:xfrm>
            <a:off x="838200" y="4416285"/>
            <a:ext cx="48561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/>
              <a:t>Model Development</a:t>
            </a:r>
            <a:endParaRPr lang="en-CA" sz="36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5C8022D-9721-84E6-9A8A-C3098137DD5F}"/>
              </a:ext>
            </a:extLst>
          </p:cNvPr>
          <p:cNvSpPr txBox="1">
            <a:spLocks/>
          </p:cNvSpPr>
          <p:nvPr/>
        </p:nvSpPr>
        <p:spPr>
          <a:xfrm>
            <a:off x="5694352" y="4405262"/>
            <a:ext cx="48561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/>
              <a:t>Allocation </a:t>
            </a:r>
          </a:p>
          <a:p>
            <a:pPr algn="ctr"/>
            <a:r>
              <a:rPr lang="en-US" sz="3600"/>
              <a:t>Optimization</a:t>
            </a:r>
            <a:endParaRPr lang="en-CA" sz="3600"/>
          </a:p>
        </p:txBody>
      </p:sp>
    </p:spTree>
    <p:extLst>
      <p:ext uri="{BB962C8B-B14F-4D97-AF65-F5344CB8AC3E}">
        <p14:creationId xmlns:p14="http://schemas.microsoft.com/office/powerpoint/2010/main" val="1938121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0AA1-9EE1-F8F0-A440-712694916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Expected Functionality</a:t>
            </a:r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8801D-7F8D-345B-4BE0-70D1DB7A9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pPr/>
              <a:t>8</a:t>
            </a:fld>
            <a:r>
              <a:rPr lang="en-US"/>
              <a:t>/10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B666EF-2056-03EB-1710-E3E1742377CD}"/>
              </a:ext>
            </a:extLst>
          </p:cNvPr>
          <p:cNvSpPr txBox="1">
            <a:spLocks/>
          </p:cNvSpPr>
          <p:nvPr/>
        </p:nvSpPr>
        <p:spPr>
          <a:xfrm>
            <a:off x="2353646" y="1281779"/>
            <a:ext cx="6845710" cy="52110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>
              <a:lnSpc>
                <a:spcPct val="200000"/>
              </a:lnSpc>
            </a:pPr>
            <a:r>
              <a:rPr lang="en-US" sz="3600"/>
              <a:t>Advanced Model Development</a:t>
            </a:r>
          </a:p>
          <a:p>
            <a:pPr>
              <a:lnSpc>
                <a:spcPct val="200000"/>
              </a:lnSpc>
            </a:pPr>
            <a:r>
              <a:rPr lang="en-US" sz="3600"/>
              <a:t>Constraint Optimization</a:t>
            </a:r>
          </a:p>
          <a:p>
            <a:pPr>
              <a:lnSpc>
                <a:spcPct val="200000"/>
              </a:lnSpc>
            </a:pPr>
            <a:r>
              <a:rPr lang="en-US" sz="3600"/>
              <a:t>Validation and Testing</a:t>
            </a:r>
          </a:p>
          <a:p>
            <a:pPr>
              <a:lnSpc>
                <a:spcPct val="200000"/>
              </a:lnSpc>
            </a:pPr>
            <a:r>
              <a:rPr lang="en-US" sz="3600"/>
              <a:t>Temporal Adjustments</a:t>
            </a:r>
          </a:p>
          <a:p>
            <a:pPr>
              <a:lnSpc>
                <a:spcPct val="200000"/>
              </a:lnSpc>
            </a:pPr>
            <a:r>
              <a:rPr lang="en-US" sz="3600"/>
              <a:t>Visualization</a:t>
            </a:r>
            <a:endParaRPr lang="en-CA" sz="3600"/>
          </a:p>
        </p:txBody>
      </p:sp>
      <p:pic>
        <p:nvPicPr>
          <p:cNvPr id="2050" name="Picture 2" descr="Red check mark 3 icon - Free red check mark icons">
            <a:extLst>
              <a:ext uri="{FF2B5EF4-FFF2-40B4-BE49-F238E27FC236}">
                <a16:creationId xmlns:a16="http://schemas.microsoft.com/office/drawing/2014/main" id="{EECCCBE9-160D-B146-4CDD-626520DFB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735" y="1766301"/>
            <a:ext cx="560286" cy="56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Red check mark 3 icon - Free red check mark icons">
            <a:extLst>
              <a:ext uri="{FF2B5EF4-FFF2-40B4-BE49-F238E27FC236}">
                <a16:creationId xmlns:a16="http://schemas.microsoft.com/office/drawing/2014/main" id="{CBAE1B89-C1FA-F799-1341-88505C0A8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735" y="2718851"/>
            <a:ext cx="560286" cy="56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Red check mark 3 icon - Free red check mark icons">
            <a:extLst>
              <a:ext uri="{FF2B5EF4-FFF2-40B4-BE49-F238E27FC236}">
                <a16:creationId xmlns:a16="http://schemas.microsoft.com/office/drawing/2014/main" id="{B80E0052-FFCE-6184-0CD9-1F8D28AF8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735" y="3610489"/>
            <a:ext cx="560286" cy="56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Red check mark 3 icon - Free red check mark icons">
            <a:extLst>
              <a:ext uri="{FF2B5EF4-FFF2-40B4-BE49-F238E27FC236}">
                <a16:creationId xmlns:a16="http://schemas.microsoft.com/office/drawing/2014/main" id="{51681F20-1E07-C4E6-11D3-5AA131554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2955" y="4687122"/>
            <a:ext cx="560286" cy="56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Red check mark 3 icon - Free red check mark icons">
            <a:extLst>
              <a:ext uri="{FF2B5EF4-FFF2-40B4-BE49-F238E27FC236}">
                <a16:creationId xmlns:a16="http://schemas.microsoft.com/office/drawing/2014/main" id="{8BE5F5DA-9788-3046-AE63-7A00A2F57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065" y="5732542"/>
            <a:ext cx="560286" cy="56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837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6918C-B030-1DE5-834C-26C97C331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Bonus Functionality</a:t>
            </a:r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AAE5F8-5888-EBEB-A462-E1171126F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A7021-E450-48B9-92B5-ED43981D388B}" type="slidenum">
              <a:rPr lang="en-US" smtClean="0"/>
              <a:pPr/>
              <a:t>9</a:t>
            </a:fld>
            <a:r>
              <a:rPr lang="en-US"/>
              <a:t>/10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39C8F574-E67C-891C-74C2-B412F42CF4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0745466"/>
              </p:ext>
            </p:extLst>
          </p:nvPr>
        </p:nvGraphicFramePr>
        <p:xfrm>
          <a:off x="1344168" y="1195154"/>
          <a:ext cx="910844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5441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B56144B1923C449F4842C808F23A9E" ma:contentTypeVersion="6" ma:contentTypeDescription="Create a new document." ma:contentTypeScope="" ma:versionID="0d35fcc07e16a728567e233617ae26ab">
  <xsd:schema xmlns:xsd="http://www.w3.org/2001/XMLSchema" xmlns:xs="http://www.w3.org/2001/XMLSchema" xmlns:p="http://schemas.microsoft.com/office/2006/metadata/properties" xmlns:ns2="f3960176-735b-44e2-9545-ea7f1d672e97" xmlns:ns3="9efee389-183e-4b63-b9cd-e13b837e67fa" targetNamespace="http://schemas.microsoft.com/office/2006/metadata/properties" ma:root="true" ma:fieldsID="9e6a75753b905c123d51368fc3152896" ns2:_="" ns3:_="">
    <xsd:import namespace="f3960176-735b-44e2-9545-ea7f1d672e97"/>
    <xsd:import namespace="9efee389-183e-4b63-b9cd-e13b837e67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960176-735b-44e2-9545-ea7f1d672e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fee389-183e-4b63-b9cd-e13b837e67f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9efee389-183e-4b63-b9cd-e13b837e67fa">
      <UserInfo>
        <DisplayName>Abhiroop Yerramilli</DisplayName>
        <AccountId>14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611A048-A223-4204-8C6B-510A6ADEE63B}"/>
</file>

<file path=customXml/itemProps2.xml><?xml version="1.0" encoding="utf-8"?>
<ds:datastoreItem xmlns:ds="http://schemas.openxmlformats.org/officeDocument/2006/customXml" ds:itemID="{9971F936-511B-4630-BD50-78E9D2E5B2A5}">
  <ds:schemaRefs>
    <ds:schemaRef ds:uri="f3960176-735b-44e2-9545-ea7f1d672e9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C3E58C4-146A-48FF-8C69-45183E35ED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Introduction</vt:lpstr>
      <vt:lpstr>Motivation</vt:lpstr>
      <vt:lpstr>Benefits</vt:lpstr>
      <vt:lpstr>Description Of Dataset</vt:lpstr>
      <vt:lpstr>The Problem</vt:lpstr>
      <vt:lpstr>Minimum Functionality</vt:lpstr>
      <vt:lpstr>Expected Functionality</vt:lpstr>
      <vt:lpstr>Bonus Functionality</vt:lpstr>
      <vt:lpstr>Milestones (1)</vt:lpstr>
      <vt:lpstr>Milestones (2)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Kanav Bhardwaj</dc:creator>
  <cp:revision>1</cp:revision>
  <dcterms:created xsi:type="dcterms:W3CDTF">2024-01-29T02:20:14Z</dcterms:created>
  <dcterms:modified xsi:type="dcterms:W3CDTF">2024-01-30T20:29:53Z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0x01010020B56144B1923C449F4842C808F23A9E</vt:lpwstr>
  </property>
</Properties>
</file>

<file path=docProps/thumbnail.jpeg>
</file>